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Lst>
  <p:notesMasterIdLst>
    <p:notesMasterId r:id="rId26"/>
  </p:notesMasterIdLst>
  <p:sldIdLst>
    <p:sldId id="256" r:id="rId2"/>
    <p:sldId id="489" r:id="rId3"/>
    <p:sldId id="491" r:id="rId4"/>
    <p:sldId id="493" r:id="rId5"/>
    <p:sldId id="492" r:id="rId6"/>
    <p:sldId id="494" r:id="rId7"/>
    <p:sldId id="495" r:id="rId8"/>
    <p:sldId id="496" r:id="rId9"/>
    <p:sldId id="497" r:id="rId10"/>
    <p:sldId id="514" r:id="rId11"/>
    <p:sldId id="520" r:id="rId12"/>
    <p:sldId id="515" r:id="rId13"/>
    <p:sldId id="516" r:id="rId14"/>
    <p:sldId id="522" r:id="rId15"/>
    <p:sldId id="547" r:id="rId16"/>
    <p:sldId id="551" r:id="rId17"/>
    <p:sldId id="552" r:id="rId18"/>
    <p:sldId id="528" r:id="rId19"/>
    <p:sldId id="524" r:id="rId20"/>
    <p:sldId id="527" r:id="rId21"/>
    <p:sldId id="523" r:id="rId22"/>
    <p:sldId id="526" r:id="rId23"/>
    <p:sldId id="525" r:id="rId24"/>
    <p:sldId id="513" r:id="rId25"/>
  </p:sldIdLst>
  <p:sldSz cx="9144000" cy="6858000" type="screen4x3"/>
  <p:notesSz cx="9144000" cy="6858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564"/>
    <a:srgbClr val="FFFFCC"/>
    <a:srgbClr val="FA7F48"/>
    <a:srgbClr val="F8D9C6"/>
    <a:srgbClr val="C96A21"/>
    <a:srgbClr val="BBD3C5"/>
    <a:srgbClr val="66A5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7207B2-6AE1-4322-8BE5-B9E9B7E5C970}" v="573" dt="2024-04-25T16:31:17.923"/>
    <p1510:client id="{87CFB6A2-2291-4DC3-A21B-89B559B68725}" v="4" dt="2024-04-26T14:37:08.21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9" autoAdjust="0"/>
    <p:restoredTop sz="61509" autoAdjust="0"/>
  </p:normalViewPr>
  <p:slideViewPr>
    <p:cSldViewPr>
      <p:cViewPr varScale="1">
        <p:scale>
          <a:sx n="69" d="100"/>
          <a:sy n="69" d="100"/>
        </p:scale>
        <p:origin x="1216" y="32"/>
      </p:cViewPr>
      <p:guideLst>
        <p:guide orient="horz" pos="2880"/>
        <p:guide pos="2160"/>
      </p:guideLst>
    </p:cSldViewPr>
  </p:slideViewPr>
  <p:notesTextViewPr>
    <p:cViewPr>
      <p:scale>
        <a:sx n="125" d="100"/>
        <a:sy n="125" d="100"/>
      </p:scale>
      <p:origin x="0" y="0"/>
    </p:cViewPr>
  </p:notesTextViewPr>
  <p:sorterViewPr>
    <p:cViewPr>
      <p:scale>
        <a:sx n="150" d="100"/>
        <a:sy n="150" d="100"/>
      </p:scale>
      <p:origin x="0" y="-76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rres Cabrera, Ricardo" userId="2fcf9722-2bd8-4575-aa1b-539832b46329" providerId="ADAL" clId="{3F7207B2-6AE1-4322-8BE5-B9E9B7E5C970}"/>
    <pc:docChg chg="undo redo custSel addSld delSld modSld sldOrd modMainMaster">
      <pc:chgData name="Torres Cabrera, Ricardo" userId="2fcf9722-2bd8-4575-aa1b-539832b46329" providerId="ADAL" clId="{3F7207B2-6AE1-4322-8BE5-B9E9B7E5C970}" dt="2024-04-25T16:31:17.923" v="6796"/>
      <pc:docMkLst>
        <pc:docMk/>
      </pc:docMkLst>
      <pc:sldChg chg="addSp delSp modSp mod">
        <pc:chgData name="Torres Cabrera, Ricardo" userId="2fcf9722-2bd8-4575-aa1b-539832b46329" providerId="ADAL" clId="{3F7207B2-6AE1-4322-8BE5-B9E9B7E5C970}" dt="2024-04-20T09:06:17.229" v="189" actId="1076"/>
        <pc:sldMkLst>
          <pc:docMk/>
          <pc:sldMk cId="0" sldId="256"/>
        </pc:sldMkLst>
        <pc:spChg chg="mod ord">
          <ac:chgData name="Torres Cabrera, Ricardo" userId="2fcf9722-2bd8-4575-aa1b-539832b46329" providerId="ADAL" clId="{3F7207B2-6AE1-4322-8BE5-B9E9B7E5C970}" dt="2024-04-20T09:06:12.103" v="188" actId="3064"/>
          <ac:spMkLst>
            <pc:docMk/>
            <pc:sldMk cId="0" sldId="256"/>
            <ac:spMk id="3" creationId="{00000000-0000-0000-0000-000000000000}"/>
          </ac:spMkLst>
        </pc:spChg>
        <pc:spChg chg="mod">
          <ac:chgData name="Torres Cabrera, Ricardo" userId="2fcf9722-2bd8-4575-aa1b-539832b46329" providerId="ADAL" clId="{3F7207B2-6AE1-4322-8BE5-B9E9B7E5C970}" dt="2024-04-20T09:06:17.229" v="189" actId="1076"/>
          <ac:spMkLst>
            <pc:docMk/>
            <pc:sldMk cId="0" sldId="256"/>
            <ac:spMk id="4" creationId="{0556AA44-311B-41D3-841D-935DA21EDB43}"/>
          </ac:spMkLst>
        </pc:spChg>
        <pc:spChg chg="add mod">
          <ac:chgData name="Torres Cabrera, Ricardo" userId="2fcf9722-2bd8-4575-aa1b-539832b46329" providerId="ADAL" clId="{3F7207B2-6AE1-4322-8BE5-B9E9B7E5C970}" dt="2024-04-20T09:00:24.581" v="11" actId="164"/>
          <ac:spMkLst>
            <pc:docMk/>
            <pc:sldMk cId="0" sldId="256"/>
            <ac:spMk id="6" creationId="{35A03B3C-D89F-A379-1919-9AB334F612B1}"/>
          </ac:spMkLst>
        </pc:spChg>
        <pc:grpChg chg="add mod">
          <ac:chgData name="Torres Cabrera, Ricardo" userId="2fcf9722-2bd8-4575-aa1b-539832b46329" providerId="ADAL" clId="{3F7207B2-6AE1-4322-8BE5-B9E9B7E5C970}" dt="2024-04-20T09:00:24.581" v="11" actId="164"/>
          <ac:grpSpMkLst>
            <pc:docMk/>
            <pc:sldMk cId="0" sldId="256"/>
            <ac:grpSpMk id="7" creationId="{0317955C-6A7F-3ED1-8D94-805E20013ECB}"/>
          </ac:grpSpMkLst>
        </pc:grpChg>
        <pc:grpChg chg="del mod">
          <ac:chgData name="Torres Cabrera, Ricardo" userId="2fcf9722-2bd8-4575-aa1b-539832b46329" providerId="ADAL" clId="{3F7207B2-6AE1-4322-8BE5-B9E9B7E5C970}" dt="2024-04-20T09:00:34.320" v="12" actId="478"/>
          <ac:grpSpMkLst>
            <pc:docMk/>
            <pc:sldMk cId="0" sldId="256"/>
            <ac:grpSpMk id="9" creationId="{733CC0A7-6E1E-49C1-AA94-ADD9F57898E9}"/>
          </ac:grpSpMkLst>
        </pc:grpChg>
        <pc:picChg chg="add mod ord">
          <ac:chgData name="Torres Cabrera, Ricardo" userId="2fcf9722-2bd8-4575-aa1b-539832b46329" providerId="ADAL" clId="{3F7207B2-6AE1-4322-8BE5-B9E9B7E5C970}" dt="2024-04-20T09:00:24.581" v="11" actId="164"/>
          <ac:picMkLst>
            <pc:docMk/>
            <pc:sldMk cId="0" sldId="256"/>
            <ac:picMk id="5" creationId="{60771855-8C32-8DC8-41AD-97BB1F8DF412}"/>
          </ac:picMkLst>
        </pc:picChg>
        <pc:picChg chg="add mod">
          <ac:chgData name="Torres Cabrera, Ricardo" userId="2fcf9722-2bd8-4575-aa1b-539832b46329" providerId="ADAL" clId="{3F7207B2-6AE1-4322-8BE5-B9E9B7E5C970}" dt="2024-04-20T09:01:22.461" v="17" actId="1076"/>
          <ac:picMkLst>
            <pc:docMk/>
            <pc:sldMk cId="0" sldId="256"/>
            <ac:picMk id="12" creationId="{8BB60B95-A940-E6BC-A814-DD9F40DD0B75}"/>
          </ac:picMkLst>
        </pc:picChg>
      </pc:sldChg>
      <pc:sldChg chg="addSp delSp modSp mod addAnim delAnim modAnim modNotesTx">
        <pc:chgData name="Torres Cabrera, Ricardo" userId="2fcf9722-2bd8-4575-aa1b-539832b46329" providerId="ADAL" clId="{3F7207B2-6AE1-4322-8BE5-B9E9B7E5C970}" dt="2024-04-23T15:11:42.773" v="3269" actId="478"/>
        <pc:sldMkLst>
          <pc:docMk/>
          <pc:sldMk cId="4236376525" sldId="489"/>
        </pc:sldMkLst>
        <pc:spChg chg="add del mod">
          <ac:chgData name="Torres Cabrera, Ricardo" userId="2fcf9722-2bd8-4575-aa1b-539832b46329" providerId="ADAL" clId="{3F7207B2-6AE1-4322-8BE5-B9E9B7E5C970}" dt="2024-04-23T15:11:42.773" v="3269" actId="478"/>
          <ac:spMkLst>
            <pc:docMk/>
            <pc:sldMk cId="4236376525" sldId="489"/>
            <ac:spMk id="6" creationId="{548E3F23-C699-483F-2ABB-4763A3318FA3}"/>
          </ac:spMkLst>
        </pc:spChg>
        <pc:spChg chg="add mod topLvl">
          <ac:chgData name="Torres Cabrera, Ricardo" userId="2fcf9722-2bd8-4575-aa1b-539832b46329" providerId="ADAL" clId="{3F7207B2-6AE1-4322-8BE5-B9E9B7E5C970}" dt="2024-04-22T15:39:43.479" v="501" actId="164"/>
          <ac:spMkLst>
            <pc:docMk/>
            <pc:sldMk cId="4236376525" sldId="489"/>
            <ac:spMk id="8" creationId="{42184B61-C63A-6B6B-A996-06C220C28B9C}"/>
          </ac:spMkLst>
        </pc:spChg>
        <pc:spChg chg="add mod">
          <ac:chgData name="Torres Cabrera, Ricardo" userId="2fcf9722-2bd8-4575-aa1b-539832b46329" providerId="ADAL" clId="{3F7207B2-6AE1-4322-8BE5-B9E9B7E5C970}" dt="2024-04-22T15:34:05.804" v="472" actId="1076"/>
          <ac:spMkLst>
            <pc:docMk/>
            <pc:sldMk cId="4236376525" sldId="489"/>
            <ac:spMk id="10" creationId="{CC319EEB-DDE1-237B-3235-66C5F1C4B52C}"/>
          </ac:spMkLst>
        </pc:spChg>
        <pc:spChg chg="del mod">
          <ac:chgData name="Torres Cabrera, Ricardo" userId="2fcf9722-2bd8-4575-aa1b-539832b46329" providerId="ADAL" clId="{3F7207B2-6AE1-4322-8BE5-B9E9B7E5C970}" dt="2024-04-23T15:11:39.560" v="3268" actId="478"/>
          <ac:spMkLst>
            <pc:docMk/>
            <pc:sldMk cId="4236376525" sldId="489"/>
            <ac:spMk id="11" creationId="{43B37346-9579-401D-9DC5-1AC0C0F553E2}"/>
          </ac:spMkLst>
        </pc:spChg>
        <pc:spChg chg="add mod">
          <ac:chgData name="Torres Cabrera, Ricardo" userId="2fcf9722-2bd8-4575-aa1b-539832b46329" providerId="ADAL" clId="{3F7207B2-6AE1-4322-8BE5-B9E9B7E5C970}" dt="2024-04-22T15:31:02.466" v="450" actId="571"/>
          <ac:spMkLst>
            <pc:docMk/>
            <pc:sldMk cId="4236376525" sldId="489"/>
            <ac:spMk id="12" creationId="{840E077A-766C-ECBC-695E-D2B1C6285062}"/>
          </ac:spMkLst>
        </pc:spChg>
        <pc:spChg chg="mod">
          <ac:chgData name="Torres Cabrera, Ricardo" userId="2fcf9722-2bd8-4575-aa1b-539832b46329" providerId="ADAL" clId="{3F7207B2-6AE1-4322-8BE5-B9E9B7E5C970}" dt="2024-04-22T15:32:43.633" v="465" actId="6549"/>
          <ac:spMkLst>
            <pc:docMk/>
            <pc:sldMk cId="4236376525" sldId="489"/>
            <ac:spMk id="15" creationId="{A7D3A69A-7C2B-43B6-8A6C-B33F68D578ED}"/>
          </ac:spMkLst>
        </pc:spChg>
        <pc:spChg chg="del mod">
          <ac:chgData name="Torres Cabrera, Ricardo" userId="2fcf9722-2bd8-4575-aa1b-539832b46329" providerId="ADAL" clId="{3F7207B2-6AE1-4322-8BE5-B9E9B7E5C970}" dt="2024-04-22T15:04:28.997" v="191" actId="478"/>
          <ac:spMkLst>
            <pc:docMk/>
            <pc:sldMk cId="4236376525" sldId="489"/>
            <ac:spMk id="16" creationId="{5CFDE5BB-8AE3-4099-BFED-9D3B675B4913}"/>
          </ac:spMkLst>
        </pc:spChg>
        <pc:grpChg chg="add del mod">
          <ac:chgData name="Torres Cabrera, Ricardo" userId="2fcf9722-2bd8-4575-aa1b-539832b46329" providerId="ADAL" clId="{3F7207B2-6AE1-4322-8BE5-B9E9B7E5C970}" dt="2024-04-22T15:39:12.701" v="498" actId="478"/>
          <ac:grpSpMkLst>
            <pc:docMk/>
            <pc:sldMk cId="4236376525" sldId="489"/>
            <ac:grpSpMk id="13" creationId="{D3B40C3C-16D0-19B7-8DD4-731450C1E5CA}"/>
          </ac:grpSpMkLst>
        </pc:grpChg>
        <pc:grpChg chg="add del mod">
          <ac:chgData name="Torres Cabrera, Ricardo" userId="2fcf9722-2bd8-4575-aa1b-539832b46329" providerId="ADAL" clId="{3F7207B2-6AE1-4322-8BE5-B9E9B7E5C970}" dt="2024-04-22T15:39:46.635" v="503" actId="478"/>
          <ac:grpSpMkLst>
            <pc:docMk/>
            <pc:sldMk cId="4236376525" sldId="489"/>
            <ac:grpSpMk id="22" creationId="{B1724015-6052-4609-1F91-1EA1686C7AB3}"/>
          </ac:grpSpMkLst>
        </pc:grpChg>
        <pc:graphicFrameChg chg="add del mod topLvl">
          <ac:chgData name="Torres Cabrera, Ricardo" userId="2fcf9722-2bd8-4575-aa1b-539832b46329" providerId="ADAL" clId="{3F7207B2-6AE1-4322-8BE5-B9E9B7E5C970}" dt="2024-04-22T15:39:12.701" v="498" actId="478"/>
          <ac:graphicFrameMkLst>
            <pc:docMk/>
            <pc:sldMk cId="4236376525" sldId="489"/>
            <ac:graphicFrameMk id="9" creationId="{A1343B4E-295B-DC52-9C7F-3BF763A35F12}"/>
          </ac:graphicFrameMkLst>
        </pc:graphicFrameChg>
        <pc:graphicFrameChg chg="add mod">
          <ac:chgData name="Torres Cabrera, Ricardo" userId="2fcf9722-2bd8-4575-aa1b-539832b46329" providerId="ADAL" clId="{3F7207B2-6AE1-4322-8BE5-B9E9B7E5C970}" dt="2024-04-22T15:37:53.408" v="485" actId="14100"/>
          <ac:graphicFrameMkLst>
            <pc:docMk/>
            <pc:sldMk cId="4236376525" sldId="489"/>
            <ac:graphicFrameMk id="14" creationId="{E6E4F128-522E-3BBB-BCCD-064BE7EC428A}"/>
          </ac:graphicFrameMkLst>
        </pc:graphicFrameChg>
        <pc:graphicFrameChg chg="add mod">
          <ac:chgData name="Torres Cabrera, Ricardo" userId="2fcf9722-2bd8-4575-aa1b-539832b46329" providerId="ADAL" clId="{3F7207B2-6AE1-4322-8BE5-B9E9B7E5C970}" dt="2024-04-22T15:39:43.479" v="501" actId="164"/>
          <ac:graphicFrameMkLst>
            <pc:docMk/>
            <pc:sldMk cId="4236376525" sldId="489"/>
            <ac:graphicFrameMk id="19" creationId="{7F109F3D-EAA2-619F-4ED0-EC14DAC8B9DA}"/>
          </ac:graphicFrameMkLst>
        </pc:graphicFrameChg>
        <pc:graphicFrameChg chg="add mod">
          <ac:chgData name="Torres Cabrera, Ricardo" userId="2fcf9722-2bd8-4575-aa1b-539832b46329" providerId="ADAL" clId="{3F7207B2-6AE1-4322-8BE5-B9E9B7E5C970}" dt="2024-04-22T15:39:43.479" v="501" actId="164"/>
          <ac:graphicFrameMkLst>
            <pc:docMk/>
            <pc:sldMk cId="4236376525" sldId="489"/>
            <ac:graphicFrameMk id="20" creationId="{1531CFB9-42F8-84AB-F177-C96DA72C189F}"/>
          </ac:graphicFrameMkLst>
        </pc:graphicFrameChg>
        <pc:graphicFrameChg chg="add mod">
          <ac:chgData name="Torres Cabrera, Ricardo" userId="2fcf9722-2bd8-4575-aa1b-539832b46329" providerId="ADAL" clId="{3F7207B2-6AE1-4322-8BE5-B9E9B7E5C970}" dt="2024-04-22T15:39:43.479" v="501" actId="164"/>
          <ac:graphicFrameMkLst>
            <pc:docMk/>
            <pc:sldMk cId="4236376525" sldId="489"/>
            <ac:graphicFrameMk id="21" creationId="{0EFAF337-6699-D99B-C52B-2A749B98526E}"/>
          </ac:graphicFrameMkLst>
        </pc:graphicFrameChg>
        <pc:picChg chg="add mod">
          <ac:chgData name="Torres Cabrera, Ricardo" userId="2fcf9722-2bd8-4575-aa1b-539832b46329" providerId="ADAL" clId="{3F7207B2-6AE1-4322-8BE5-B9E9B7E5C970}" dt="2024-04-22T15:33:14.096" v="467" actId="1076"/>
          <ac:picMkLst>
            <pc:docMk/>
            <pc:sldMk cId="4236376525" sldId="489"/>
            <ac:picMk id="7" creationId="{3649573E-2905-5EAB-BA0F-5F8DAABD6540}"/>
          </ac:picMkLst>
        </pc:picChg>
        <pc:picChg chg="mod ord">
          <ac:chgData name="Torres Cabrera, Ricardo" userId="2fcf9722-2bd8-4575-aa1b-539832b46329" providerId="ADAL" clId="{3F7207B2-6AE1-4322-8BE5-B9E9B7E5C970}" dt="2024-04-22T15:32:55.603" v="466" actId="1076"/>
          <ac:picMkLst>
            <pc:docMk/>
            <pc:sldMk cId="4236376525" sldId="489"/>
            <ac:picMk id="17" creationId="{6876C65B-3400-4EF1-B090-FF5568D6E6CB}"/>
          </ac:picMkLst>
        </pc:picChg>
        <pc:picChg chg="del mod">
          <ac:chgData name="Torres Cabrera, Ricardo" userId="2fcf9722-2bd8-4575-aa1b-539832b46329" providerId="ADAL" clId="{3F7207B2-6AE1-4322-8BE5-B9E9B7E5C970}" dt="2024-04-22T15:13:36.006" v="367" actId="478"/>
          <ac:picMkLst>
            <pc:docMk/>
            <pc:sldMk cId="4236376525" sldId="489"/>
            <ac:picMk id="18" creationId="{4C3DF7E3-2C9B-4FD2-B979-8CC7F628CF07}"/>
          </ac:picMkLst>
        </pc:picChg>
      </pc:sldChg>
      <pc:sldChg chg="addSp delSp modSp mod modAnim">
        <pc:chgData name="Torres Cabrera, Ricardo" userId="2fcf9722-2bd8-4575-aa1b-539832b46329" providerId="ADAL" clId="{3F7207B2-6AE1-4322-8BE5-B9E9B7E5C970}" dt="2024-04-23T15:12:09.653" v="3276" actId="478"/>
        <pc:sldMkLst>
          <pc:docMk/>
          <pc:sldMk cId="3582321712" sldId="491"/>
        </pc:sldMkLst>
        <pc:spChg chg="del">
          <ac:chgData name="Torres Cabrera, Ricardo" userId="2fcf9722-2bd8-4575-aa1b-539832b46329" providerId="ADAL" clId="{3F7207B2-6AE1-4322-8BE5-B9E9B7E5C970}" dt="2024-04-23T15:09:34.376" v="3251" actId="478"/>
          <ac:spMkLst>
            <pc:docMk/>
            <pc:sldMk cId="3582321712" sldId="491"/>
            <ac:spMk id="2" creationId="{795FD1B6-1CE2-4091-8C36-4A4716787D75}"/>
          </ac:spMkLst>
        </pc:spChg>
        <pc:spChg chg="add del mod">
          <ac:chgData name="Torres Cabrera, Ricardo" userId="2fcf9722-2bd8-4575-aa1b-539832b46329" providerId="ADAL" clId="{3F7207B2-6AE1-4322-8BE5-B9E9B7E5C970}" dt="2024-04-23T15:09:39.709" v="3254" actId="478"/>
          <ac:spMkLst>
            <pc:docMk/>
            <pc:sldMk cId="3582321712" sldId="491"/>
            <ac:spMk id="8" creationId="{EC126D43-B510-64A0-F34A-3F052184790B}"/>
          </ac:spMkLst>
        </pc:spChg>
        <pc:spChg chg="add mod">
          <ac:chgData name="Torres Cabrera, Ricardo" userId="2fcf9722-2bd8-4575-aa1b-539832b46329" providerId="ADAL" clId="{3F7207B2-6AE1-4322-8BE5-B9E9B7E5C970}" dt="2024-04-23T15:09:37.123" v="3253"/>
          <ac:spMkLst>
            <pc:docMk/>
            <pc:sldMk cId="3582321712" sldId="491"/>
            <ac:spMk id="9" creationId="{27375948-F372-8297-B036-52C70868C972}"/>
          </ac:spMkLst>
        </pc:spChg>
        <pc:spChg chg="mod">
          <ac:chgData name="Torres Cabrera, Ricardo" userId="2fcf9722-2bd8-4575-aa1b-539832b46329" providerId="ADAL" clId="{3F7207B2-6AE1-4322-8BE5-B9E9B7E5C970}" dt="2024-04-22T15:48:11.922" v="665" actId="6549"/>
          <ac:spMkLst>
            <pc:docMk/>
            <pc:sldMk cId="3582321712" sldId="491"/>
            <ac:spMk id="10" creationId="{A7D3A69A-7C2B-43B6-8A6C-B33F68D578ED}"/>
          </ac:spMkLst>
        </pc:spChg>
        <pc:spChg chg="del mod">
          <ac:chgData name="Torres Cabrera, Ricardo" userId="2fcf9722-2bd8-4575-aa1b-539832b46329" providerId="ADAL" clId="{3F7207B2-6AE1-4322-8BE5-B9E9B7E5C970}" dt="2024-04-22T15:04:33.588" v="193" actId="478"/>
          <ac:spMkLst>
            <pc:docMk/>
            <pc:sldMk cId="3582321712" sldId="491"/>
            <ac:spMk id="11" creationId="{5CFDE5BB-8AE3-4099-BFED-9D3B675B4913}"/>
          </ac:spMkLst>
        </pc:spChg>
        <pc:spChg chg="add del mod">
          <ac:chgData name="Torres Cabrera, Ricardo" userId="2fcf9722-2bd8-4575-aa1b-539832b46329" providerId="ADAL" clId="{3F7207B2-6AE1-4322-8BE5-B9E9B7E5C970}" dt="2024-04-23T15:12:06.519" v="3275" actId="478"/>
          <ac:spMkLst>
            <pc:docMk/>
            <pc:sldMk cId="3582321712" sldId="491"/>
            <ac:spMk id="11" creationId="{A19945BE-C1E2-5449-2ED3-71D919063121}"/>
          </ac:spMkLst>
        </pc:spChg>
        <pc:spChg chg="mod">
          <ac:chgData name="Torres Cabrera, Ricardo" userId="2fcf9722-2bd8-4575-aa1b-539832b46329" providerId="ADAL" clId="{3F7207B2-6AE1-4322-8BE5-B9E9B7E5C970}" dt="2024-04-22T15:47:45.393" v="661" actId="1076"/>
          <ac:spMkLst>
            <pc:docMk/>
            <pc:sldMk cId="3582321712" sldId="491"/>
            <ac:spMk id="12" creationId="{B8E9DA57-056D-4F1F-83F1-015FA4F2059C}"/>
          </ac:spMkLst>
        </pc:spChg>
        <pc:spChg chg="mod">
          <ac:chgData name="Torres Cabrera, Ricardo" userId="2fcf9722-2bd8-4575-aa1b-539832b46329" providerId="ADAL" clId="{3F7207B2-6AE1-4322-8BE5-B9E9B7E5C970}" dt="2024-04-22T15:47:45.393" v="661" actId="1076"/>
          <ac:spMkLst>
            <pc:docMk/>
            <pc:sldMk cId="3582321712" sldId="491"/>
            <ac:spMk id="14" creationId="{352FF223-BE02-47D7-8FEE-514AB5EB9E1B}"/>
          </ac:spMkLst>
        </pc:spChg>
        <pc:spChg chg="add del mod">
          <ac:chgData name="Torres Cabrera, Ricardo" userId="2fcf9722-2bd8-4575-aa1b-539832b46329" providerId="ADAL" clId="{3F7207B2-6AE1-4322-8BE5-B9E9B7E5C970}" dt="2024-04-23T15:12:09.653" v="3276" actId="478"/>
          <ac:spMkLst>
            <pc:docMk/>
            <pc:sldMk cId="3582321712" sldId="491"/>
            <ac:spMk id="18" creationId="{770B2BAC-31AE-43EA-F174-0DD0F297C11C}"/>
          </ac:spMkLst>
        </pc:spChg>
        <pc:picChg chg="add mod">
          <ac:chgData name="Torres Cabrera, Ricardo" userId="2fcf9722-2bd8-4575-aa1b-539832b46329" providerId="ADAL" clId="{3F7207B2-6AE1-4322-8BE5-B9E9B7E5C970}" dt="2024-04-22T15:49:23.479" v="677" actId="692"/>
          <ac:picMkLst>
            <pc:docMk/>
            <pc:sldMk cId="3582321712" sldId="491"/>
            <ac:picMk id="6" creationId="{FA590442-B436-8D07-9515-7F0B0AC2C38C}"/>
          </ac:picMkLst>
        </pc:picChg>
      </pc:sldChg>
      <pc:sldChg chg="addSp delSp modSp mod modAnim">
        <pc:chgData name="Torres Cabrera, Ricardo" userId="2fcf9722-2bd8-4575-aa1b-539832b46329" providerId="ADAL" clId="{3F7207B2-6AE1-4322-8BE5-B9E9B7E5C970}" dt="2024-04-23T16:55:21.523" v="6093"/>
        <pc:sldMkLst>
          <pc:docMk/>
          <pc:sldMk cId="2426190729" sldId="492"/>
        </pc:sldMkLst>
        <pc:spChg chg="del">
          <ac:chgData name="Torres Cabrera, Ricardo" userId="2fcf9722-2bd8-4575-aa1b-539832b46329" providerId="ADAL" clId="{3F7207B2-6AE1-4322-8BE5-B9E9B7E5C970}" dt="2024-04-23T15:10:32.031" v="3260" actId="478"/>
          <ac:spMkLst>
            <pc:docMk/>
            <pc:sldMk cId="2426190729" sldId="492"/>
            <ac:spMk id="2" creationId="{795FD1B6-1CE2-4091-8C36-4A4716787D75}"/>
          </ac:spMkLst>
        </pc:spChg>
        <pc:spChg chg="mod">
          <ac:chgData name="Torres Cabrera, Ricardo" userId="2fcf9722-2bd8-4575-aa1b-539832b46329" providerId="ADAL" clId="{3F7207B2-6AE1-4322-8BE5-B9E9B7E5C970}" dt="2024-04-22T16:32:14.376" v="766" actId="20577"/>
          <ac:spMkLst>
            <pc:docMk/>
            <pc:sldMk cId="2426190729" sldId="492"/>
            <ac:spMk id="3" creationId="{A7D3A69A-7C2B-43B6-8A6C-B33F68D578ED}"/>
          </ac:spMkLst>
        </pc:spChg>
        <pc:spChg chg="add del mod">
          <ac:chgData name="Torres Cabrera, Ricardo" userId="2fcf9722-2bd8-4575-aa1b-539832b46329" providerId="ADAL" clId="{3F7207B2-6AE1-4322-8BE5-B9E9B7E5C970}" dt="2024-04-23T15:10:34.142" v="3261" actId="478"/>
          <ac:spMkLst>
            <pc:docMk/>
            <pc:sldMk cId="2426190729" sldId="492"/>
            <ac:spMk id="8" creationId="{D67A4B6F-6C3E-D94B-302F-E2E7857DAC7B}"/>
          </ac:spMkLst>
        </pc:spChg>
        <pc:spChg chg="add del mod">
          <ac:chgData name="Torres Cabrera, Ricardo" userId="2fcf9722-2bd8-4575-aa1b-539832b46329" providerId="ADAL" clId="{3F7207B2-6AE1-4322-8BE5-B9E9B7E5C970}" dt="2024-04-23T15:11:57.440" v="3273" actId="478"/>
          <ac:spMkLst>
            <pc:docMk/>
            <pc:sldMk cId="2426190729" sldId="492"/>
            <ac:spMk id="9" creationId="{C142119E-411B-172F-C448-DFD5F6DAC258}"/>
          </ac:spMkLst>
        </pc:spChg>
        <pc:spChg chg="add del mod">
          <ac:chgData name="Torres Cabrera, Ricardo" userId="2fcf9722-2bd8-4575-aa1b-539832b46329" providerId="ADAL" clId="{3F7207B2-6AE1-4322-8BE5-B9E9B7E5C970}" dt="2024-04-23T15:12:18.613" v="3277" actId="478"/>
          <ac:spMkLst>
            <pc:docMk/>
            <pc:sldMk cId="2426190729" sldId="492"/>
            <ac:spMk id="11" creationId="{9522A99A-6ABB-DBE1-6941-A21C0E7D284C}"/>
          </ac:spMkLst>
        </pc:spChg>
        <pc:spChg chg="add del mod topLvl">
          <ac:chgData name="Torres Cabrera, Ricardo" userId="2fcf9722-2bd8-4575-aa1b-539832b46329" providerId="ADAL" clId="{3F7207B2-6AE1-4322-8BE5-B9E9B7E5C970}" dt="2024-04-23T16:55:15.840" v="6092" actId="164"/>
          <ac:spMkLst>
            <pc:docMk/>
            <pc:sldMk cId="2426190729" sldId="492"/>
            <ac:spMk id="20" creationId="{BCCA542F-88D8-43EE-92A2-5F3F18BDF190}"/>
          </ac:spMkLst>
        </pc:spChg>
        <pc:spChg chg="add del">
          <ac:chgData name="Torres Cabrera, Ricardo" userId="2fcf9722-2bd8-4575-aa1b-539832b46329" providerId="ADAL" clId="{3F7207B2-6AE1-4322-8BE5-B9E9B7E5C970}" dt="2024-04-22T17:54:40.817" v="1723" actId="478"/>
          <ac:spMkLst>
            <pc:docMk/>
            <pc:sldMk cId="2426190729" sldId="492"/>
            <ac:spMk id="26" creationId="{B7F49817-7082-4BAC-982F-291AA360DFF5}"/>
          </ac:spMkLst>
        </pc:spChg>
        <pc:spChg chg="add mod">
          <ac:chgData name="Torres Cabrera, Ricardo" userId="2fcf9722-2bd8-4575-aa1b-539832b46329" providerId="ADAL" clId="{3F7207B2-6AE1-4322-8BE5-B9E9B7E5C970}" dt="2024-04-22T18:00:42.179" v="1767" actId="164"/>
          <ac:spMkLst>
            <pc:docMk/>
            <pc:sldMk cId="2426190729" sldId="492"/>
            <ac:spMk id="34" creationId="{C565BEA5-AF70-9229-C997-3672FA5B74C5}"/>
          </ac:spMkLst>
        </pc:spChg>
        <pc:spChg chg="add mod">
          <ac:chgData name="Torres Cabrera, Ricardo" userId="2fcf9722-2bd8-4575-aa1b-539832b46329" providerId="ADAL" clId="{3F7207B2-6AE1-4322-8BE5-B9E9B7E5C970}" dt="2024-04-22T18:00:47.129" v="1768" actId="164"/>
          <ac:spMkLst>
            <pc:docMk/>
            <pc:sldMk cId="2426190729" sldId="492"/>
            <ac:spMk id="35" creationId="{CF0D4433-4F1B-857C-BF5F-E147E5F51552}"/>
          </ac:spMkLst>
        </pc:spChg>
        <pc:spChg chg="add mod">
          <ac:chgData name="Torres Cabrera, Ricardo" userId="2fcf9722-2bd8-4575-aa1b-539832b46329" providerId="ADAL" clId="{3F7207B2-6AE1-4322-8BE5-B9E9B7E5C970}" dt="2024-04-23T16:55:15.840" v="6092" actId="164"/>
          <ac:spMkLst>
            <pc:docMk/>
            <pc:sldMk cId="2426190729" sldId="492"/>
            <ac:spMk id="38" creationId="{1207B265-F3C4-9008-235B-A42FDD3CDEC5}"/>
          </ac:spMkLst>
        </pc:spChg>
        <pc:spChg chg="add mod">
          <ac:chgData name="Torres Cabrera, Ricardo" userId="2fcf9722-2bd8-4575-aa1b-539832b46329" providerId="ADAL" clId="{3F7207B2-6AE1-4322-8BE5-B9E9B7E5C970}" dt="2024-04-23T16:55:15.840" v="6092" actId="164"/>
          <ac:spMkLst>
            <pc:docMk/>
            <pc:sldMk cId="2426190729" sldId="492"/>
            <ac:spMk id="39" creationId="{2BBE177E-6950-E51D-DF8B-C6E556D94B91}"/>
          </ac:spMkLst>
        </pc:spChg>
        <pc:spChg chg="add mod">
          <ac:chgData name="Torres Cabrera, Ricardo" userId="2fcf9722-2bd8-4575-aa1b-539832b46329" providerId="ADAL" clId="{3F7207B2-6AE1-4322-8BE5-B9E9B7E5C970}" dt="2024-04-22T18:05:16.331" v="1794"/>
          <ac:spMkLst>
            <pc:docMk/>
            <pc:sldMk cId="2426190729" sldId="492"/>
            <ac:spMk id="40" creationId="{AC14E39F-637E-3FE2-6D93-2771EFA77F33}"/>
          </ac:spMkLst>
        </pc:spChg>
        <pc:spChg chg="add mod">
          <ac:chgData name="Torres Cabrera, Ricardo" userId="2fcf9722-2bd8-4575-aa1b-539832b46329" providerId="ADAL" clId="{3F7207B2-6AE1-4322-8BE5-B9E9B7E5C970}" dt="2024-04-23T16:55:15.840" v="6092" actId="164"/>
          <ac:spMkLst>
            <pc:docMk/>
            <pc:sldMk cId="2426190729" sldId="492"/>
            <ac:spMk id="41" creationId="{8CD61A68-440F-4C29-1597-0884F7C22B4D}"/>
          </ac:spMkLst>
        </pc:spChg>
        <pc:grpChg chg="add mod">
          <ac:chgData name="Torres Cabrera, Ricardo" userId="2fcf9722-2bd8-4575-aa1b-539832b46329" providerId="ADAL" clId="{3F7207B2-6AE1-4322-8BE5-B9E9B7E5C970}" dt="2024-04-23T16:55:15.840" v="6092" actId="164"/>
          <ac:grpSpMkLst>
            <pc:docMk/>
            <pc:sldMk cId="2426190729" sldId="492"/>
            <ac:grpSpMk id="2" creationId="{C8291E34-BFFB-7085-3940-B94C0FD1813F}"/>
          </ac:grpSpMkLst>
        </pc:grpChg>
        <pc:grpChg chg="del">
          <ac:chgData name="Torres Cabrera, Ricardo" userId="2fcf9722-2bd8-4575-aa1b-539832b46329" providerId="ADAL" clId="{3F7207B2-6AE1-4322-8BE5-B9E9B7E5C970}" dt="2024-04-22T17:50:27.609" v="1680" actId="478"/>
          <ac:grpSpMkLst>
            <pc:docMk/>
            <pc:sldMk cId="2426190729" sldId="492"/>
            <ac:grpSpMk id="8" creationId="{09E40E6E-3534-422C-BA21-83AE518670A1}"/>
          </ac:grpSpMkLst>
        </pc:grpChg>
        <pc:grpChg chg="del">
          <ac:chgData name="Torres Cabrera, Ricardo" userId="2fcf9722-2bd8-4575-aa1b-539832b46329" providerId="ADAL" clId="{3F7207B2-6AE1-4322-8BE5-B9E9B7E5C970}" dt="2024-04-22T17:50:30.145" v="1681" actId="478"/>
          <ac:grpSpMkLst>
            <pc:docMk/>
            <pc:sldMk cId="2426190729" sldId="492"/>
            <ac:grpSpMk id="11" creationId="{FA56B61D-EBCF-4A08-8417-3F7DE3F8BD1D}"/>
          </ac:grpSpMkLst>
        </pc:grpChg>
        <pc:grpChg chg="del">
          <ac:chgData name="Torres Cabrera, Ricardo" userId="2fcf9722-2bd8-4575-aa1b-539832b46329" providerId="ADAL" clId="{3F7207B2-6AE1-4322-8BE5-B9E9B7E5C970}" dt="2024-04-22T17:50:34.048" v="1683" actId="478"/>
          <ac:grpSpMkLst>
            <pc:docMk/>
            <pc:sldMk cId="2426190729" sldId="492"/>
            <ac:grpSpMk id="15" creationId="{520D9864-1402-47DA-9913-041DD5CC58E5}"/>
          </ac:grpSpMkLst>
        </pc:grpChg>
        <pc:grpChg chg="del">
          <ac:chgData name="Torres Cabrera, Ricardo" userId="2fcf9722-2bd8-4575-aa1b-539832b46329" providerId="ADAL" clId="{3F7207B2-6AE1-4322-8BE5-B9E9B7E5C970}" dt="2024-04-22T17:50:06.998" v="1675" actId="165"/>
          <ac:grpSpMkLst>
            <pc:docMk/>
            <pc:sldMk cId="2426190729" sldId="492"/>
            <ac:grpSpMk id="18" creationId="{3FF93009-EA29-40F9-A33F-EDA87B06B00A}"/>
          </ac:grpSpMkLst>
        </pc:grpChg>
        <pc:grpChg chg="del">
          <ac:chgData name="Torres Cabrera, Ricardo" userId="2fcf9722-2bd8-4575-aa1b-539832b46329" providerId="ADAL" clId="{3F7207B2-6AE1-4322-8BE5-B9E9B7E5C970}" dt="2024-04-22T17:50:32.914" v="1682" actId="478"/>
          <ac:grpSpMkLst>
            <pc:docMk/>
            <pc:sldMk cId="2426190729" sldId="492"/>
            <ac:grpSpMk id="21" creationId="{E345A91B-51FF-41C7-95B7-74929A49E11E}"/>
          </ac:grpSpMkLst>
        </pc:grpChg>
        <pc:grpChg chg="add mod ord">
          <ac:chgData name="Torres Cabrera, Ricardo" userId="2fcf9722-2bd8-4575-aa1b-539832b46329" providerId="ADAL" clId="{3F7207B2-6AE1-4322-8BE5-B9E9B7E5C970}" dt="2024-04-22T18:07:31.463" v="1804" actId="1076"/>
          <ac:grpSpMkLst>
            <pc:docMk/>
            <pc:sldMk cId="2426190729" sldId="492"/>
            <ac:grpSpMk id="36" creationId="{5F03746F-23B2-78D9-723E-6BBE0664486D}"/>
          </ac:grpSpMkLst>
        </pc:grpChg>
        <pc:grpChg chg="add mod">
          <ac:chgData name="Torres Cabrera, Ricardo" userId="2fcf9722-2bd8-4575-aa1b-539832b46329" providerId="ADAL" clId="{3F7207B2-6AE1-4322-8BE5-B9E9B7E5C970}" dt="2024-04-22T18:07:31.463" v="1804" actId="1076"/>
          <ac:grpSpMkLst>
            <pc:docMk/>
            <pc:sldMk cId="2426190729" sldId="492"/>
            <ac:grpSpMk id="37" creationId="{AF3CF608-1183-54CE-A61F-BCB4FCC5FD9E}"/>
          </ac:grpSpMkLst>
        </pc:grpChg>
        <pc:picChg chg="add del mod topLvl">
          <ac:chgData name="Torres Cabrera, Ricardo" userId="2fcf9722-2bd8-4575-aa1b-539832b46329" providerId="ADAL" clId="{3F7207B2-6AE1-4322-8BE5-B9E9B7E5C970}" dt="2024-04-22T17:50:15.393" v="1678" actId="478"/>
          <ac:picMkLst>
            <pc:docMk/>
            <pc:sldMk cId="2426190729" sldId="492"/>
            <ac:picMk id="19" creationId="{E8FB9EE9-763D-4404-85E2-908330549DBB}"/>
          </ac:picMkLst>
        </pc:picChg>
        <pc:picChg chg="add mod">
          <ac:chgData name="Torres Cabrera, Ricardo" userId="2fcf9722-2bd8-4575-aa1b-539832b46329" providerId="ADAL" clId="{3F7207B2-6AE1-4322-8BE5-B9E9B7E5C970}" dt="2024-04-22T18:00:42.179" v="1767" actId="164"/>
          <ac:picMkLst>
            <pc:docMk/>
            <pc:sldMk cId="2426190729" sldId="492"/>
            <ac:picMk id="27" creationId="{B804172A-1DD7-000A-EF90-81BA0A2DA398}"/>
          </ac:picMkLst>
        </pc:picChg>
        <pc:picChg chg="add mod modCrop">
          <ac:chgData name="Torres Cabrera, Ricardo" userId="2fcf9722-2bd8-4575-aa1b-539832b46329" providerId="ADAL" clId="{3F7207B2-6AE1-4322-8BE5-B9E9B7E5C970}" dt="2024-04-22T18:00:47.129" v="1768" actId="164"/>
          <ac:picMkLst>
            <pc:docMk/>
            <pc:sldMk cId="2426190729" sldId="492"/>
            <ac:picMk id="29" creationId="{518AA7C9-82A8-A02F-2202-50BDA476774F}"/>
          </ac:picMkLst>
        </pc:picChg>
        <pc:picChg chg="add mod">
          <ac:chgData name="Torres Cabrera, Ricardo" userId="2fcf9722-2bd8-4575-aa1b-539832b46329" providerId="ADAL" clId="{3F7207B2-6AE1-4322-8BE5-B9E9B7E5C970}" dt="2024-04-22T18:07:31.463" v="1804" actId="1076"/>
          <ac:picMkLst>
            <pc:docMk/>
            <pc:sldMk cId="2426190729" sldId="492"/>
            <ac:picMk id="31" creationId="{19F2CE9D-6C15-CB7B-7F36-BA8ADC6DCADB}"/>
          </ac:picMkLst>
        </pc:picChg>
        <pc:picChg chg="add mod modCrop">
          <ac:chgData name="Torres Cabrera, Ricardo" userId="2fcf9722-2bd8-4575-aa1b-539832b46329" providerId="ADAL" clId="{3F7207B2-6AE1-4322-8BE5-B9E9B7E5C970}" dt="2024-04-22T18:07:31.463" v="1804" actId="1076"/>
          <ac:picMkLst>
            <pc:docMk/>
            <pc:sldMk cId="2426190729" sldId="492"/>
            <ac:picMk id="33" creationId="{BE668C85-3F2B-B120-B27D-C199623D99C8}"/>
          </ac:picMkLst>
        </pc:picChg>
      </pc:sldChg>
      <pc:sldChg chg="addSp delSp modSp mod">
        <pc:chgData name="Torres Cabrera, Ricardo" userId="2fcf9722-2bd8-4575-aa1b-539832b46329" providerId="ADAL" clId="{3F7207B2-6AE1-4322-8BE5-B9E9B7E5C970}" dt="2024-04-23T15:12:02.021" v="3274" actId="478"/>
        <pc:sldMkLst>
          <pc:docMk/>
          <pc:sldMk cId="2838421203" sldId="493"/>
        </pc:sldMkLst>
        <pc:spChg chg="del">
          <ac:chgData name="Torres Cabrera, Ricardo" userId="2fcf9722-2bd8-4575-aa1b-539832b46329" providerId="ADAL" clId="{3F7207B2-6AE1-4322-8BE5-B9E9B7E5C970}" dt="2024-04-23T15:09:46.505" v="3256" actId="478"/>
          <ac:spMkLst>
            <pc:docMk/>
            <pc:sldMk cId="2838421203" sldId="493"/>
            <ac:spMk id="2" creationId="{795FD1B6-1CE2-4091-8C36-4A4716787D75}"/>
          </ac:spMkLst>
        </pc:spChg>
        <pc:spChg chg="mod">
          <ac:chgData name="Torres Cabrera, Ricardo" userId="2fcf9722-2bd8-4575-aa1b-539832b46329" providerId="ADAL" clId="{3F7207B2-6AE1-4322-8BE5-B9E9B7E5C970}" dt="2024-04-22T16:33:35.850" v="843" actId="122"/>
          <ac:spMkLst>
            <pc:docMk/>
            <pc:sldMk cId="2838421203" sldId="493"/>
            <ac:spMk id="3" creationId="{A7D3A69A-7C2B-43B6-8A6C-B33F68D578ED}"/>
          </ac:spMkLst>
        </pc:spChg>
        <pc:spChg chg="add del mod">
          <ac:chgData name="Torres Cabrera, Ricardo" userId="2fcf9722-2bd8-4575-aa1b-539832b46329" providerId="ADAL" clId="{3F7207B2-6AE1-4322-8BE5-B9E9B7E5C970}" dt="2024-04-23T15:09:50.718" v="3257" actId="478"/>
          <ac:spMkLst>
            <pc:docMk/>
            <pc:sldMk cId="2838421203" sldId="493"/>
            <ac:spMk id="8" creationId="{BADE05EA-27F9-7D1E-85D5-A4A0F97ACEA5}"/>
          </ac:spMkLst>
        </pc:spChg>
        <pc:spChg chg="add del mod">
          <ac:chgData name="Torres Cabrera, Ricardo" userId="2fcf9722-2bd8-4575-aa1b-539832b46329" providerId="ADAL" clId="{3F7207B2-6AE1-4322-8BE5-B9E9B7E5C970}" dt="2024-04-23T15:11:45.791" v="3270" actId="478"/>
          <ac:spMkLst>
            <pc:docMk/>
            <pc:sldMk cId="2838421203" sldId="493"/>
            <ac:spMk id="10" creationId="{8676D46A-B8BF-8EDC-7FA6-A81B5881983E}"/>
          </ac:spMkLst>
        </pc:spChg>
        <pc:spChg chg="add del mod">
          <ac:chgData name="Torres Cabrera, Ricardo" userId="2fcf9722-2bd8-4575-aa1b-539832b46329" providerId="ADAL" clId="{3F7207B2-6AE1-4322-8BE5-B9E9B7E5C970}" dt="2024-04-23T15:12:02.021" v="3274" actId="478"/>
          <ac:spMkLst>
            <pc:docMk/>
            <pc:sldMk cId="2838421203" sldId="493"/>
            <ac:spMk id="12" creationId="{A34FE035-185F-0349-90AB-D011E14A9830}"/>
          </ac:spMkLst>
        </pc:spChg>
        <pc:picChg chg="add mod">
          <ac:chgData name="Torres Cabrera, Ricardo" userId="2fcf9722-2bd8-4575-aa1b-539832b46329" providerId="ADAL" clId="{3F7207B2-6AE1-4322-8BE5-B9E9B7E5C970}" dt="2024-04-22T16:33:49.458" v="845" actId="208"/>
          <ac:picMkLst>
            <pc:docMk/>
            <pc:sldMk cId="2838421203" sldId="493"/>
            <ac:picMk id="9" creationId="{5C8E7A04-6365-3C20-D2D5-254F41E14591}"/>
          </ac:picMkLst>
        </pc:picChg>
        <pc:picChg chg="del">
          <ac:chgData name="Torres Cabrera, Ricardo" userId="2fcf9722-2bd8-4575-aa1b-539832b46329" providerId="ADAL" clId="{3F7207B2-6AE1-4322-8BE5-B9E9B7E5C970}" dt="2024-04-22T16:31:18.960" v="735" actId="478"/>
          <ac:picMkLst>
            <pc:docMk/>
            <pc:sldMk cId="2838421203" sldId="493"/>
            <ac:picMk id="14" creationId="{B03594C6-5B17-4DC3-AE1C-1D4576C57A1E}"/>
          </ac:picMkLst>
        </pc:picChg>
        <pc:picChg chg="del">
          <ac:chgData name="Torres Cabrera, Ricardo" userId="2fcf9722-2bd8-4575-aa1b-539832b46329" providerId="ADAL" clId="{3F7207B2-6AE1-4322-8BE5-B9E9B7E5C970}" dt="2024-04-22T16:31:18.960" v="735" actId="478"/>
          <ac:picMkLst>
            <pc:docMk/>
            <pc:sldMk cId="2838421203" sldId="493"/>
            <ac:picMk id="27" creationId="{F28783D4-818A-4EB2-BA7C-13F73D3EDB16}"/>
          </ac:picMkLst>
        </pc:picChg>
      </pc:sldChg>
      <pc:sldChg chg="addSp delSp modSp mod">
        <pc:chgData name="Torres Cabrera, Ricardo" userId="2fcf9722-2bd8-4575-aa1b-539832b46329" providerId="ADAL" clId="{3F7207B2-6AE1-4322-8BE5-B9E9B7E5C970}" dt="2024-04-23T15:37:54.937" v="3504" actId="313"/>
        <pc:sldMkLst>
          <pc:docMk/>
          <pc:sldMk cId="2322319783" sldId="494"/>
        </pc:sldMkLst>
        <pc:spChg chg="del">
          <ac:chgData name="Torres Cabrera, Ricardo" userId="2fcf9722-2bd8-4575-aa1b-539832b46329" providerId="ADAL" clId="{3F7207B2-6AE1-4322-8BE5-B9E9B7E5C970}" dt="2024-04-23T15:10:40.039" v="3263" actId="478"/>
          <ac:spMkLst>
            <pc:docMk/>
            <pc:sldMk cId="2322319783" sldId="494"/>
            <ac:spMk id="2" creationId="{795FD1B6-1CE2-4091-8C36-4A4716787D75}"/>
          </ac:spMkLst>
        </pc:spChg>
        <pc:spChg chg="mod">
          <ac:chgData name="Torres Cabrera, Ricardo" userId="2fcf9722-2bd8-4575-aa1b-539832b46329" providerId="ADAL" clId="{3F7207B2-6AE1-4322-8BE5-B9E9B7E5C970}" dt="2024-04-22T16:35:31.209" v="860" actId="20577"/>
          <ac:spMkLst>
            <pc:docMk/>
            <pc:sldMk cId="2322319783" sldId="494"/>
            <ac:spMk id="3" creationId="{A7D3A69A-7C2B-43B6-8A6C-B33F68D578ED}"/>
          </ac:spMkLst>
        </pc:spChg>
        <pc:spChg chg="mod">
          <ac:chgData name="Torres Cabrera, Ricardo" userId="2fcf9722-2bd8-4575-aa1b-539832b46329" providerId="ADAL" clId="{3F7207B2-6AE1-4322-8BE5-B9E9B7E5C970}" dt="2024-04-23T15:37:54.937" v="3504" actId="313"/>
          <ac:spMkLst>
            <pc:docMk/>
            <pc:sldMk cId="2322319783" sldId="494"/>
            <ac:spMk id="8" creationId="{7364679B-181F-46AB-B50F-67DCB2E51FFF}"/>
          </ac:spMkLst>
        </pc:spChg>
        <pc:spChg chg="add del mod">
          <ac:chgData name="Torres Cabrera, Ricardo" userId="2fcf9722-2bd8-4575-aa1b-539832b46329" providerId="ADAL" clId="{3F7207B2-6AE1-4322-8BE5-B9E9B7E5C970}" dt="2024-04-23T15:10:43.662" v="3264" actId="478"/>
          <ac:spMkLst>
            <pc:docMk/>
            <pc:sldMk cId="2322319783" sldId="494"/>
            <ac:spMk id="11" creationId="{E45FC514-0EDC-9F6E-AD66-5A29098E553A}"/>
          </ac:spMkLst>
        </pc:spChg>
        <pc:spChg chg="add del mod">
          <ac:chgData name="Torres Cabrera, Ricardo" userId="2fcf9722-2bd8-4575-aa1b-539832b46329" providerId="ADAL" clId="{3F7207B2-6AE1-4322-8BE5-B9E9B7E5C970}" dt="2024-04-23T15:11:51.272" v="3271" actId="478"/>
          <ac:spMkLst>
            <pc:docMk/>
            <pc:sldMk cId="2322319783" sldId="494"/>
            <ac:spMk id="12" creationId="{51BA490D-052C-8A52-BB3B-7DF63E7B82CE}"/>
          </ac:spMkLst>
        </pc:spChg>
        <pc:spChg chg="add del mod">
          <ac:chgData name="Torres Cabrera, Ricardo" userId="2fcf9722-2bd8-4575-aa1b-539832b46329" providerId="ADAL" clId="{3F7207B2-6AE1-4322-8BE5-B9E9B7E5C970}" dt="2024-04-23T15:11:54.100" v="3272" actId="478"/>
          <ac:spMkLst>
            <pc:docMk/>
            <pc:sldMk cId="2322319783" sldId="494"/>
            <ac:spMk id="14" creationId="{5F1FD9FD-3C61-53D4-D8EC-F5C3174DF47D}"/>
          </ac:spMkLst>
        </pc:spChg>
      </pc:sldChg>
      <pc:sldChg chg="addSp delSp modSp mod">
        <pc:chgData name="Torres Cabrera, Ricardo" userId="2fcf9722-2bd8-4575-aa1b-539832b46329" providerId="ADAL" clId="{3F7207B2-6AE1-4322-8BE5-B9E9B7E5C970}" dt="2024-04-23T15:12:26.029" v="3279" actId="478"/>
        <pc:sldMkLst>
          <pc:docMk/>
          <pc:sldMk cId="4270366559" sldId="495"/>
        </pc:sldMkLst>
        <pc:spChg chg="del">
          <ac:chgData name="Torres Cabrera, Ricardo" userId="2fcf9722-2bd8-4575-aa1b-539832b46329" providerId="ADAL" clId="{3F7207B2-6AE1-4322-8BE5-B9E9B7E5C970}" dt="2024-04-23T15:12:25.039" v="3278" actId="478"/>
          <ac:spMkLst>
            <pc:docMk/>
            <pc:sldMk cId="4270366559" sldId="495"/>
            <ac:spMk id="2" creationId="{795FD1B6-1CE2-4091-8C36-4A4716787D75}"/>
          </ac:spMkLst>
        </pc:spChg>
        <pc:spChg chg="mod">
          <ac:chgData name="Torres Cabrera, Ricardo" userId="2fcf9722-2bd8-4575-aa1b-539832b46329" providerId="ADAL" clId="{3F7207B2-6AE1-4322-8BE5-B9E9B7E5C970}" dt="2024-04-22T16:41:30.453" v="918" actId="115"/>
          <ac:spMkLst>
            <pc:docMk/>
            <pc:sldMk cId="4270366559" sldId="495"/>
            <ac:spMk id="3" creationId="{A7D3A69A-7C2B-43B6-8A6C-B33F68D578ED}"/>
          </ac:spMkLst>
        </pc:spChg>
        <pc:spChg chg="add del mod">
          <ac:chgData name="Torres Cabrera, Ricardo" userId="2fcf9722-2bd8-4575-aa1b-539832b46329" providerId="ADAL" clId="{3F7207B2-6AE1-4322-8BE5-B9E9B7E5C970}" dt="2024-04-23T15:12:26.029" v="3279" actId="478"/>
          <ac:spMkLst>
            <pc:docMk/>
            <pc:sldMk cId="4270366559" sldId="495"/>
            <ac:spMk id="9" creationId="{167B3CAF-F1C0-46EE-E553-6647F565E6F9}"/>
          </ac:spMkLst>
        </pc:spChg>
      </pc:sldChg>
      <pc:sldChg chg="addSp delSp modSp mod">
        <pc:chgData name="Torres Cabrera, Ricardo" userId="2fcf9722-2bd8-4575-aa1b-539832b46329" providerId="ADAL" clId="{3F7207B2-6AE1-4322-8BE5-B9E9B7E5C970}" dt="2024-04-23T15:12:30.060" v="3281" actId="478"/>
        <pc:sldMkLst>
          <pc:docMk/>
          <pc:sldMk cId="730823204" sldId="496"/>
        </pc:sldMkLst>
        <pc:spChg chg="del">
          <ac:chgData name="Torres Cabrera, Ricardo" userId="2fcf9722-2bd8-4575-aa1b-539832b46329" providerId="ADAL" clId="{3F7207B2-6AE1-4322-8BE5-B9E9B7E5C970}" dt="2024-04-23T15:12:29.103" v="3280" actId="478"/>
          <ac:spMkLst>
            <pc:docMk/>
            <pc:sldMk cId="730823204" sldId="496"/>
            <ac:spMk id="2" creationId="{795FD1B6-1CE2-4091-8C36-4A4716787D75}"/>
          </ac:spMkLst>
        </pc:spChg>
        <pc:spChg chg="mod">
          <ac:chgData name="Torres Cabrera, Ricardo" userId="2fcf9722-2bd8-4575-aa1b-539832b46329" providerId="ADAL" clId="{3F7207B2-6AE1-4322-8BE5-B9E9B7E5C970}" dt="2024-04-22T17:37:36.433" v="1656" actId="20577"/>
          <ac:spMkLst>
            <pc:docMk/>
            <pc:sldMk cId="730823204" sldId="496"/>
            <ac:spMk id="3" creationId="{A7D3A69A-7C2B-43B6-8A6C-B33F68D578ED}"/>
          </ac:spMkLst>
        </pc:spChg>
        <pc:spChg chg="add del mod">
          <ac:chgData name="Torres Cabrera, Ricardo" userId="2fcf9722-2bd8-4575-aa1b-539832b46329" providerId="ADAL" clId="{3F7207B2-6AE1-4322-8BE5-B9E9B7E5C970}" dt="2024-04-23T15:12:30.060" v="3281" actId="478"/>
          <ac:spMkLst>
            <pc:docMk/>
            <pc:sldMk cId="730823204" sldId="496"/>
            <ac:spMk id="9" creationId="{D12DC476-55C7-A733-EC7C-D13C559088D8}"/>
          </ac:spMkLst>
        </pc:spChg>
        <pc:picChg chg="add mod">
          <ac:chgData name="Torres Cabrera, Ricardo" userId="2fcf9722-2bd8-4575-aa1b-539832b46329" providerId="ADAL" clId="{3F7207B2-6AE1-4322-8BE5-B9E9B7E5C970}" dt="2024-04-22T16:56:51.662" v="1037" actId="1076"/>
          <ac:picMkLst>
            <pc:docMk/>
            <pc:sldMk cId="730823204" sldId="496"/>
            <ac:picMk id="10" creationId="{4DAD3D79-08E7-5A72-C149-188653051A33}"/>
          </ac:picMkLst>
        </pc:picChg>
      </pc:sldChg>
      <pc:sldChg chg="addSp delSp modSp mod">
        <pc:chgData name="Torres Cabrera, Ricardo" userId="2fcf9722-2bd8-4575-aa1b-539832b46329" providerId="ADAL" clId="{3F7207B2-6AE1-4322-8BE5-B9E9B7E5C970}" dt="2024-04-23T16:57:18.563" v="6108" actId="14100"/>
        <pc:sldMkLst>
          <pc:docMk/>
          <pc:sldMk cId="1861105317" sldId="497"/>
        </pc:sldMkLst>
        <pc:spChg chg="del">
          <ac:chgData name="Torres Cabrera, Ricardo" userId="2fcf9722-2bd8-4575-aa1b-539832b46329" providerId="ADAL" clId="{3F7207B2-6AE1-4322-8BE5-B9E9B7E5C970}" dt="2024-04-23T15:12:33.111" v="3282" actId="478"/>
          <ac:spMkLst>
            <pc:docMk/>
            <pc:sldMk cId="1861105317" sldId="497"/>
            <ac:spMk id="2" creationId="{795FD1B6-1CE2-4091-8C36-4A4716787D75}"/>
          </ac:spMkLst>
        </pc:spChg>
        <pc:spChg chg="mod">
          <ac:chgData name="Torres Cabrera, Ricardo" userId="2fcf9722-2bd8-4575-aa1b-539832b46329" providerId="ADAL" clId="{3F7207B2-6AE1-4322-8BE5-B9E9B7E5C970}" dt="2024-04-22T18:10:53.283" v="1822" actId="20577"/>
          <ac:spMkLst>
            <pc:docMk/>
            <pc:sldMk cId="1861105317" sldId="497"/>
            <ac:spMk id="3" creationId="{A7D3A69A-7C2B-43B6-8A6C-B33F68D578ED}"/>
          </ac:spMkLst>
        </pc:spChg>
        <pc:spChg chg="mod">
          <ac:chgData name="Torres Cabrera, Ricardo" userId="2fcf9722-2bd8-4575-aa1b-539832b46329" providerId="ADAL" clId="{3F7207B2-6AE1-4322-8BE5-B9E9B7E5C970}" dt="2024-04-23T16:57:18.563" v="6108" actId="14100"/>
          <ac:spMkLst>
            <pc:docMk/>
            <pc:sldMk cId="1861105317" sldId="497"/>
            <ac:spMk id="7" creationId="{0B706F44-543A-481A-9B15-2CEC42F8F053}"/>
          </ac:spMkLst>
        </pc:spChg>
        <pc:spChg chg="add del mod">
          <ac:chgData name="Torres Cabrera, Ricardo" userId="2fcf9722-2bd8-4575-aa1b-539832b46329" providerId="ADAL" clId="{3F7207B2-6AE1-4322-8BE5-B9E9B7E5C970}" dt="2024-04-23T15:12:35.725" v="3283" actId="478"/>
          <ac:spMkLst>
            <pc:docMk/>
            <pc:sldMk cId="1861105317" sldId="497"/>
            <ac:spMk id="9" creationId="{3AA0BC40-F410-9AC3-0995-0242317DD0AF}"/>
          </ac:spMkLst>
        </pc:spChg>
      </pc:sldChg>
      <pc:sldChg chg="del">
        <pc:chgData name="Torres Cabrera, Ricardo" userId="2fcf9722-2bd8-4575-aa1b-539832b46329" providerId="ADAL" clId="{3F7207B2-6AE1-4322-8BE5-B9E9B7E5C970}" dt="2024-04-22T17:03:39.618" v="1086" actId="2696"/>
        <pc:sldMkLst>
          <pc:docMk/>
          <pc:sldMk cId="1899388089" sldId="498"/>
        </pc:sldMkLst>
      </pc:sldChg>
      <pc:sldChg chg="add del">
        <pc:chgData name="Torres Cabrera, Ricardo" userId="2fcf9722-2bd8-4575-aa1b-539832b46329" providerId="ADAL" clId="{3F7207B2-6AE1-4322-8BE5-B9E9B7E5C970}" dt="2024-04-24T15:27:13.708" v="6119" actId="47"/>
        <pc:sldMkLst>
          <pc:docMk/>
          <pc:sldMk cId="2425776899" sldId="498"/>
        </pc:sldMkLst>
      </pc:sldChg>
      <pc:sldChg chg="add del">
        <pc:chgData name="Torres Cabrera, Ricardo" userId="2fcf9722-2bd8-4575-aa1b-539832b46329" providerId="ADAL" clId="{3F7207B2-6AE1-4322-8BE5-B9E9B7E5C970}" dt="2024-04-24T15:27:13.708" v="6119" actId="47"/>
        <pc:sldMkLst>
          <pc:docMk/>
          <pc:sldMk cId="1600536109" sldId="499"/>
        </pc:sldMkLst>
      </pc:sldChg>
      <pc:sldChg chg="del">
        <pc:chgData name="Torres Cabrera, Ricardo" userId="2fcf9722-2bd8-4575-aa1b-539832b46329" providerId="ADAL" clId="{3F7207B2-6AE1-4322-8BE5-B9E9B7E5C970}" dt="2024-04-22T17:08:00.153" v="1226" actId="2696"/>
        <pc:sldMkLst>
          <pc:docMk/>
          <pc:sldMk cId="2952455707" sldId="499"/>
        </pc:sldMkLst>
      </pc:sldChg>
      <pc:sldChg chg="del">
        <pc:chgData name="Torres Cabrera, Ricardo" userId="2fcf9722-2bd8-4575-aa1b-539832b46329" providerId="ADAL" clId="{3F7207B2-6AE1-4322-8BE5-B9E9B7E5C970}" dt="2024-04-22T17:12:41.462" v="1433" actId="2696"/>
        <pc:sldMkLst>
          <pc:docMk/>
          <pc:sldMk cId="262184858" sldId="500"/>
        </pc:sldMkLst>
      </pc:sldChg>
      <pc:sldChg chg="add del">
        <pc:chgData name="Torres Cabrera, Ricardo" userId="2fcf9722-2bd8-4575-aa1b-539832b46329" providerId="ADAL" clId="{3F7207B2-6AE1-4322-8BE5-B9E9B7E5C970}" dt="2024-04-24T15:27:13.708" v="6119" actId="47"/>
        <pc:sldMkLst>
          <pc:docMk/>
          <pc:sldMk cId="4118034908" sldId="500"/>
        </pc:sldMkLst>
      </pc:sldChg>
      <pc:sldChg chg="add del">
        <pc:chgData name="Torres Cabrera, Ricardo" userId="2fcf9722-2bd8-4575-aa1b-539832b46329" providerId="ADAL" clId="{3F7207B2-6AE1-4322-8BE5-B9E9B7E5C970}" dt="2024-04-24T15:27:13.708" v="6119" actId="47"/>
        <pc:sldMkLst>
          <pc:docMk/>
          <pc:sldMk cId="1527774621" sldId="501"/>
        </pc:sldMkLst>
      </pc:sldChg>
      <pc:sldChg chg="del">
        <pc:chgData name="Torres Cabrera, Ricardo" userId="2fcf9722-2bd8-4575-aa1b-539832b46329" providerId="ADAL" clId="{3F7207B2-6AE1-4322-8BE5-B9E9B7E5C970}" dt="2024-04-22T17:12:41.462" v="1433" actId="2696"/>
        <pc:sldMkLst>
          <pc:docMk/>
          <pc:sldMk cId="2865082099" sldId="501"/>
        </pc:sldMkLst>
      </pc:sldChg>
      <pc:sldChg chg="add del">
        <pc:chgData name="Torres Cabrera, Ricardo" userId="2fcf9722-2bd8-4575-aa1b-539832b46329" providerId="ADAL" clId="{3F7207B2-6AE1-4322-8BE5-B9E9B7E5C970}" dt="2024-04-24T15:27:13.708" v="6119" actId="47"/>
        <pc:sldMkLst>
          <pc:docMk/>
          <pc:sldMk cId="638068088" sldId="502"/>
        </pc:sldMkLst>
      </pc:sldChg>
      <pc:sldChg chg="del">
        <pc:chgData name="Torres Cabrera, Ricardo" userId="2fcf9722-2bd8-4575-aa1b-539832b46329" providerId="ADAL" clId="{3F7207B2-6AE1-4322-8BE5-B9E9B7E5C970}" dt="2024-04-22T17:00:42.200" v="1049" actId="2696"/>
        <pc:sldMkLst>
          <pc:docMk/>
          <pc:sldMk cId="1310275640" sldId="502"/>
        </pc:sldMkLst>
      </pc:sldChg>
      <pc:sldChg chg="del">
        <pc:chgData name="Torres Cabrera, Ricardo" userId="2fcf9722-2bd8-4575-aa1b-539832b46329" providerId="ADAL" clId="{3F7207B2-6AE1-4322-8BE5-B9E9B7E5C970}" dt="2024-04-22T17:00:42.200" v="1049" actId="2696"/>
        <pc:sldMkLst>
          <pc:docMk/>
          <pc:sldMk cId="2082669047" sldId="503"/>
        </pc:sldMkLst>
      </pc:sldChg>
      <pc:sldChg chg="add del">
        <pc:chgData name="Torres Cabrera, Ricardo" userId="2fcf9722-2bd8-4575-aa1b-539832b46329" providerId="ADAL" clId="{3F7207B2-6AE1-4322-8BE5-B9E9B7E5C970}" dt="2024-04-24T15:27:13.708" v="6119" actId="47"/>
        <pc:sldMkLst>
          <pc:docMk/>
          <pc:sldMk cId="3997304615" sldId="503"/>
        </pc:sldMkLst>
      </pc:sldChg>
      <pc:sldChg chg="add del">
        <pc:chgData name="Torres Cabrera, Ricardo" userId="2fcf9722-2bd8-4575-aa1b-539832b46329" providerId="ADAL" clId="{3F7207B2-6AE1-4322-8BE5-B9E9B7E5C970}" dt="2024-04-24T15:27:13.708" v="6119" actId="47"/>
        <pc:sldMkLst>
          <pc:docMk/>
          <pc:sldMk cId="1279942093" sldId="504"/>
        </pc:sldMkLst>
      </pc:sldChg>
      <pc:sldChg chg="del">
        <pc:chgData name="Torres Cabrera, Ricardo" userId="2fcf9722-2bd8-4575-aa1b-539832b46329" providerId="ADAL" clId="{3F7207B2-6AE1-4322-8BE5-B9E9B7E5C970}" dt="2024-04-22T17:00:42.200" v="1049" actId="2696"/>
        <pc:sldMkLst>
          <pc:docMk/>
          <pc:sldMk cId="1797187839" sldId="504"/>
        </pc:sldMkLst>
      </pc:sldChg>
      <pc:sldChg chg="add del">
        <pc:chgData name="Torres Cabrera, Ricardo" userId="2fcf9722-2bd8-4575-aa1b-539832b46329" providerId="ADAL" clId="{3F7207B2-6AE1-4322-8BE5-B9E9B7E5C970}" dt="2024-04-24T15:27:13.708" v="6119" actId="47"/>
        <pc:sldMkLst>
          <pc:docMk/>
          <pc:sldMk cId="434470519" sldId="505"/>
        </pc:sldMkLst>
      </pc:sldChg>
      <pc:sldChg chg="add del">
        <pc:chgData name="Torres Cabrera, Ricardo" userId="2fcf9722-2bd8-4575-aa1b-539832b46329" providerId="ADAL" clId="{3F7207B2-6AE1-4322-8BE5-B9E9B7E5C970}" dt="2024-04-22T17:01:06.859" v="1053" actId="2696"/>
        <pc:sldMkLst>
          <pc:docMk/>
          <pc:sldMk cId="2960705648" sldId="505"/>
        </pc:sldMkLst>
      </pc:sldChg>
      <pc:sldChg chg="del">
        <pc:chgData name="Torres Cabrera, Ricardo" userId="2fcf9722-2bd8-4575-aa1b-539832b46329" providerId="ADAL" clId="{3F7207B2-6AE1-4322-8BE5-B9E9B7E5C970}" dt="2024-04-22T17:01:06.859" v="1053" actId="2696"/>
        <pc:sldMkLst>
          <pc:docMk/>
          <pc:sldMk cId="1038683663" sldId="506"/>
        </pc:sldMkLst>
      </pc:sldChg>
      <pc:sldChg chg="add del">
        <pc:chgData name="Torres Cabrera, Ricardo" userId="2fcf9722-2bd8-4575-aa1b-539832b46329" providerId="ADAL" clId="{3F7207B2-6AE1-4322-8BE5-B9E9B7E5C970}" dt="2024-04-24T15:27:13.708" v="6119" actId="47"/>
        <pc:sldMkLst>
          <pc:docMk/>
          <pc:sldMk cId="1415469734" sldId="506"/>
        </pc:sldMkLst>
      </pc:sldChg>
      <pc:sldChg chg="del">
        <pc:chgData name="Torres Cabrera, Ricardo" userId="2fcf9722-2bd8-4575-aa1b-539832b46329" providerId="ADAL" clId="{3F7207B2-6AE1-4322-8BE5-B9E9B7E5C970}" dt="2024-04-22T17:12:41.462" v="1433" actId="2696"/>
        <pc:sldMkLst>
          <pc:docMk/>
          <pc:sldMk cId="591913326" sldId="507"/>
        </pc:sldMkLst>
      </pc:sldChg>
      <pc:sldChg chg="add del">
        <pc:chgData name="Torres Cabrera, Ricardo" userId="2fcf9722-2bd8-4575-aa1b-539832b46329" providerId="ADAL" clId="{3F7207B2-6AE1-4322-8BE5-B9E9B7E5C970}" dt="2024-04-24T15:27:13.708" v="6119" actId="47"/>
        <pc:sldMkLst>
          <pc:docMk/>
          <pc:sldMk cId="4161167225" sldId="507"/>
        </pc:sldMkLst>
      </pc:sldChg>
      <pc:sldChg chg="add del">
        <pc:chgData name="Torres Cabrera, Ricardo" userId="2fcf9722-2bd8-4575-aa1b-539832b46329" providerId="ADAL" clId="{3F7207B2-6AE1-4322-8BE5-B9E9B7E5C970}" dt="2024-04-24T15:27:13.708" v="6119" actId="47"/>
        <pc:sldMkLst>
          <pc:docMk/>
          <pc:sldMk cId="677747997" sldId="508"/>
        </pc:sldMkLst>
      </pc:sldChg>
      <pc:sldChg chg="del">
        <pc:chgData name="Torres Cabrera, Ricardo" userId="2fcf9722-2bd8-4575-aa1b-539832b46329" providerId="ADAL" clId="{3F7207B2-6AE1-4322-8BE5-B9E9B7E5C970}" dt="2024-04-22T17:12:41.462" v="1433" actId="2696"/>
        <pc:sldMkLst>
          <pc:docMk/>
          <pc:sldMk cId="3235796805" sldId="508"/>
        </pc:sldMkLst>
      </pc:sldChg>
      <pc:sldChg chg="del">
        <pc:chgData name="Torres Cabrera, Ricardo" userId="2fcf9722-2bd8-4575-aa1b-539832b46329" providerId="ADAL" clId="{3F7207B2-6AE1-4322-8BE5-B9E9B7E5C970}" dt="2024-04-22T17:02:13.070" v="1055" actId="2696"/>
        <pc:sldMkLst>
          <pc:docMk/>
          <pc:sldMk cId="1516775965" sldId="510"/>
        </pc:sldMkLst>
      </pc:sldChg>
      <pc:sldChg chg="add del">
        <pc:chgData name="Torres Cabrera, Ricardo" userId="2fcf9722-2bd8-4575-aa1b-539832b46329" providerId="ADAL" clId="{3F7207B2-6AE1-4322-8BE5-B9E9B7E5C970}" dt="2024-04-24T15:27:13.708" v="6119" actId="47"/>
        <pc:sldMkLst>
          <pc:docMk/>
          <pc:sldMk cId="2457074913" sldId="510"/>
        </pc:sldMkLst>
      </pc:sldChg>
      <pc:sldChg chg="del">
        <pc:chgData name="Torres Cabrera, Ricardo" userId="2fcf9722-2bd8-4575-aa1b-539832b46329" providerId="ADAL" clId="{3F7207B2-6AE1-4322-8BE5-B9E9B7E5C970}" dt="2024-04-22T17:13:13.649" v="1435" actId="2696"/>
        <pc:sldMkLst>
          <pc:docMk/>
          <pc:sldMk cId="1585535630" sldId="511"/>
        </pc:sldMkLst>
      </pc:sldChg>
      <pc:sldChg chg="add del">
        <pc:chgData name="Torres Cabrera, Ricardo" userId="2fcf9722-2bd8-4575-aa1b-539832b46329" providerId="ADAL" clId="{3F7207B2-6AE1-4322-8BE5-B9E9B7E5C970}" dt="2024-04-24T15:27:13.708" v="6119" actId="47"/>
        <pc:sldMkLst>
          <pc:docMk/>
          <pc:sldMk cId="2590544230" sldId="511"/>
        </pc:sldMkLst>
      </pc:sldChg>
      <pc:sldChg chg="addSp delSp mod modAnim">
        <pc:chgData name="Torres Cabrera, Ricardo" userId="2fcf9722-2bd8-4575-aa1b-539832b46329" providerId="ADAL" clId="{3F7207B2-6AE1-4322-8BE5-B9E9B7E5C970}" dt="2024-04-23T15:58:09.685" v="4133"/>
        <pc:sldMkLst>
          <pc:docMk/>
          <pc:sldMk cId="1277952443" sldId="513"/>
        </pc:sldMkLst>
        <pc:spChg chg="del">
          <ac:chgData name="Torres Cabrera, Ricardo" userId="2fcf9722-2bd8-4575-aa1b-539832b46329" providerId="ADAL" clId="{3F7207B2-6AE1-4322-8BE5-B9E9B7E5C970}" dt="2024-04-22T18:09:27.843" v="1806" actId="478"/>
          <ac:spMkLst>
            <pc:docMk/>
            <pc:sldMk cId="1277952443" sldId="513"/>
            <ac:spMk id="2" creationId="{17F096AE-1B92-52FF-081A-4B2852993797}"/>
          </ac:spMkLst>
        </pc:spChg>
        <pc:spChg chg="del">
          <ac:chgData name="Torres Cabrera, Ricardo" userId="2fcf9722-2bd8-4575-aa1b-539832b46329" providerId="ADAL" clId="{3F7207B2-6AE1-4322-8BE5-B9E9B7E5C970}" dt="2024-04-22T18:09:24.476" v="1805" actId="478"/>
          <ac:spMkLst>
            <pc:docMk/>
            <pc:sldMk cId="1277952443" sldId="513"/>
            <ac:spMk id="4" creationId="{403B3236-14FB-4437-4627-E2503DD868B5}"/>
          </ac:spMkLst>
        </pc:spChg>
        <pc:spChg chg="del">
          <ac:chgData name="Torres Cabrera, Ricardo" userId="2fcf9722-2bd8-4575-aa1b-539832b46329" providerId="ADAL" clId="{3F7207B2-6AE1-4322-8BE5-B9E9B7E5C970}" dt="2024-04-23T15:13:05.173" v="3294" actId="478"/>
          <ac:spMkLst>
            <pc:docMk/>
            <pc:sldMk cId="1277952443" sldId="513"/>
            <ac:spMk id="17" creationId="{B057BEBF-A208-4D80-9918-239495FFF1FF}"/>
          </ac:spMkLst>
        </pc:spChg>
        <pc:spChg chg="add del">
          <ac:chgData name="Torres Cabrera, Ricardo" userId="2fcf9722-2bd8-4575-aa1b-539832b46329" providerId="ADAL" clId="{3F7207B2-6AE1-4322-8BE5-B9E9B7E5C970}" dt="2024-04-22T18:09:36.862" v="1808" actId="21"/>
          <ac:spMkLst>
            <pc:docMk/>
            <pc:sldMk cId="1277952443" sldId="513"/>
            <ac:spMk id="21" creationId="{4CFD9F62-3F0F-45C4-8F66-F09D6B890E91}"/>
          </ac:spMkLst>
        </pc:spChg>
        <pc:picChg chg="add del">
          <ac:chgData name="Torres Cabrera, Ricardo" userId="2fcf9722-2bd8-4575-aa1b-539832b46329" providerId="ADAL" clId="{3F7207B2-6AE1-4322-8BE5-B9E9B7E5C970}" dt="2024-04-22T18:09:36.862" v="1808" actId="21"/>
          <ac:picMkLst>
            <pc:docMk/>
            <pc:sldMk cId="1277952443" sldId="513"/>
            <ac:picMk id="22" creationId="{32B8A94B-CB37-450E-8797-E7894B65EF97}"/>
          </ac:picMkLst>
        </pc:picChg>
      </pc:sldChg>
      <pc:sldChg chg="addSp delSp modSp mod modAnim">
        <pc:chgData name="Torres Cabrera, Ricardo" userId="2fcf9722-2bd8-4575-aa1b-539832b46329" providerId="ADAL" clId="{3F7207B2-6AE1-4322-8BE5-B9E9B7E5C970}" dt="2024-04-23T15:12:40.477" v="3285" actId="478"/>
        <pc:sldMkLst>
          <pc:docMk/>
          <pc:sldMk cId="1829998541" sldId="514"/>
        </pc:sldMkLst>
        <pc:spChg chg="del">
          <ac:chgData name="Torres Cabrera, Ricardo" userId="2fcf9722-2bd8-4575-aa1b-539832b46329" providerId="ADAL" clId="{3F7207B2-6AE1-4322-8BE5-B9E9B7E5C970}" dt="2024-04-23T15:12:39.303" v="3284" actId="478"/>
          <ac:spMkLst>
            <pc:docMk/>
            <pc:sldMk cId="1829998541" sldId="514"/>
            <ac:spMk id="2" creationId="{795FD1B6-1CE2-4091-8C36-4A4716787D75}"/>
          </ac:spMkLst>
        </pc:spChg>
        <pc:spChg chg="del">
          <ac:chgData name="Torres Cabrera, Ricardo" userId="2fcf9722-2bd8-4575-aa1b-539832b46329" providerId="ADAL" clId="{3F7207B2-6AE1-4322-8BE5-B9E9B7E5C970}" dt="2024-04-22T17:19:33.895" v="1468" actId="478"/>
          <ac:spMkLst>
            <pc:docMk/>
            <pc:sldMk cId="1829998541" sldId="514"/>
            <ac:spMk id="3" creationId="{A7D3A69A-7C2B-43B6-8A6C-B33F68D578ED}"/>
          </ac:spMkLst>
        </pc:spChg>
        <pc:spChg chg="mod ord">
          <ac:chgData name="Torres Cabrera, Ricardo" userId="2fcf9722-2bd8-4575-aa1b-539832b46329" providerId="ADAL" clId="{3F7207B2-6AE1-4322-8BE5-B9E9B7E5C970}" dt="2024-04-22T17:24:43.313" v="1594" actId="166"/>
          <ac:spMkLst>
            <pc:docMk/>
            <pc:sldMk cId="1829998541" sldId="514"/>
            <ac:spMk id="7" creationId="{0B706F44-543A-481A-9B15-2CEC42F8F053}"/>
          </ac:spMkLst>
        </pc:spChg>
        <pc:spChg chg="add del mod">
          <ac:chgData name="Torres Cabrera, Ricardo" userId="2fcf9722-2bd8-4575-aa1b-539832b46329" providerId="ADAL" clId="{3F7207B2-6AE1-4322-8BE5-B9E9B7E5C970}" dt="2024-04-23T15:12:40.477" v="3285" actId="478"/>
          <ac:spMkLst>
            <pc:docMk/>
            <pc:sldMk cId="1829998541" sldId="514"/>
            <ac:spMk id="8" creationId="{79673E76-35DC-AC2A-FC70-DB598C3C8357}"/>
          </ac:spMkLst>
        </pc:spChg>
        <pc:spChg chg="add del mod">
          <ac:chgData name="Torres Cabrera, Ricardo" userId="2fcf9722-2bd8-4575-aa1b-539832b46329" providerId="ADAL" clId="{3F7207B2-6AE1-4322-8BE5-B9E9B7E5C970}" dt="2024-04-22T17:19:39.508" v="1469" actId="478"/>
          <ac:spMkLst>
            <pc:docMk/>
            <pc:sldMk cId="1829998541" sldId="514"/>
            <ac:spMk id="10" creationId="{68F85B15-0ACA-FE5E-F4D4-6C0B93D2710A}"/>
          </ac:spMkLst>
        </pc:spChg>
        <pc:spChg chg="add mod">
          <ac:chgData name="Torres Cabrera, Ricardo" userId="2fcf9722-2bd8-4575-aa1b-539832b46329" providerId="ADAL" clId="{3F7207B2-6AE1-4322-8BE5-B9E9B7E5C970}" dt="2024-04-22T17:31:29.705" v="1611" actId="1076"/>
          <ac:spMkLst>
            <pc:docMk/>
            <pc:sldMk cId="1829998541" sldId="514"/>
            <ac:spMk id="17" creationId="{C74DCEEE-FB6E-FF14-2203-0ED09C435368}"/>
          </ac:spMkLst>
        </pc:spChg>
        <pc:spChg chg="add mod">
          <ac:chgData name="Torres Cabrera, Ricardo" userId="2fcf9722-2bd8-4575-aa1b-539832b46329" providerId="ADAL" clId="{3F7207B2-6AE1-4322-8BE5-B9E9B7E5C970}" dt="2024-04-22T17:32:35.426" v="1618" actId="14100"/>
          <ac:spMkLst>
            <pc:docMk/>
            <pc:sldMk cId="1829998541" sldId="514"/>
            <ac:spMk id="18" creationId="{6966029E-DA47-9560-B734-00B150CBEF42}"/>
          </ac:spMkLst>
        </pc:spChg>
        <pc:spChg chg="add mod">
          <ac:chgData name="Torres Cabrera, Ricardo" userId="2fcf9722-2bd8-4575-aa1b-539832b46329" providerId="ADAL" clId="{3F7207B2-6AE1-4322-8BE5-B9E9B7E5C970}" dt="2024-04-22T17:32:56.038" v="1622" actId="1076"/>
          <ac:spMkLst>
            <pc:docMk/>
            <pc:sldMk cId="1829998541" sldId="514"/>
            <ac:spMk id="19" creationId="{A8AC371A-1B72-B6ED-BF99-B638E213C299}"/>
          </ac:spMkLst>
        </pc:spChg>
        <pc:spChg chg="add mod">
          <ac:chgData name="Torres Cabrera, Ricardo" userId="2fcf9722-2bd8-4575-aa1b-539832b46329" providerId="ADAL" clId="{3F7207B2-6AE1-4322-8BE5-B9E9B7E5C970}" dt="2024-04-22T17:33:22.545" v="1627" actId="1076"/>
          <ac:spMkLst>
            <pc:docMk/>
            <pc:sldMk cId="1829998541" sldId="514"/>
            <ac:spMk id="20" creationId="{8C23D1F5-7FEA-B444-6008-0B57C0D1A5A6}"/>
          </ac:spMkLst>
        </pc:spChg>
        <pc:spChg chg="add mod">
          <ac:chgData name="Torres Cabrera, Ricardo" userId="2fcf9722-2bd8-4575-aa1b-539832b46329" providerId="ADAL" clId="{3F7207B2-6AE1-4322-8BE5-B9E9B7E5C970}" dt="2024-04-22T17:33:44.982" v="1633" actId="1076"/>
          <ac:spMkLst>
            <pc:docMk/>
            <pc:sldMk cId="1829998541" sldId="514"/>
            <ac:spMk id="21" creationId="{ED227C3C-48C6-24C1-9E8D-520C65D5B003}"/>
          </ac:spMkLst>
        </pc:spChg>
        <pc:picChg chg="add mod">
          <ac:chgData name="Torres Cabrera, Ricardo" userId="2fcf9722-2bd8-4575-aa1b-539832b46329" providerId="ADAL" clId="{3F7207B2-6AE1-4322-8BE5-B9E9B7E5C970}" dt="2024-04-22T17:24:46.476" v="1595" actId="1076"/>
          <ac:picMkLst>
            <pc:docMk/>
            <pc:sldMk cId="1829998541" sldId="514"/>
            <ac:picMk id="12" creationId="{6B52D652-9DE1-080C-8F0E-E0AF3F86D206}"/>
          </ac:picMkLst>
        </pc:picChg>
        <pc:picChg chg="add mod ord">
          <ac:chgData name="Torres Cabrera, Ricardo" userId="2fcf9722-2bd8-4575-aa1b-539832b46329" providerId="ADAL" clId="{3F7207B2-6AE1-4322-8BE5-B9E9B7E5C970}" dt="2024-04-22T17:33:01.267" v="1623" actId="166"/>
          <ac:picMkLst>
            <pc:docMk/>
            <pc:sldMk cId="1829998541" sldId="514"/>
            <ac:picMk id="14" creationId="{D5867064-ACEC-E89E-6A08-476CE5112496}"/>
          </ac:picMkLst>
        </pc:picChg>
        <pc:picChg chg="add mod">
          <ac:chgData name="Torres Cabrera, Ricardo" userId="2fcf9722-2bd8-4575-aa1b-539832b46329" providerId="ADAL" clId="{3F7207B2-6AE1-4322-8BE5-B9E9B7E5C970}" dt="2024-04-22T17:25:10.981" v="1598" actId="1076"/>
          <ac:picMkLst>
            <pc:docMk/>
            <pc:sldMk cId="1829998541" sldId="514"/>
            <ac:picMk id="16" creationId="{9BC4AA68-12A1-4564-CA51-FDEEAE3F3B30}"/>
          </ac:picMkLst>
        </pc:picChg>
      </pc:sldChg>
      <pc:sldChg chg="addSp delSp modSp add mod">
        <pc:chgData name="Torres Cabrera, Ricardo" userId="2fcf9722-2bd8-4575-aa1b-539832b46329" providerId="ADAL" clId="{3F7207B2-6AE1-4322-8BE5-B9E9B7E5C970}" dt="2024-04-23T15:12:48.709" v="3289" actId="478"/>
        <pc:sldMkLst>
          <pc:docMk/>
          <pc:sldMk cId="1489300794" sldId="515"/>
        </pc:sldMkLst>
        <pc:spChg chg="del">
          <ac:chgData name="Torres Cabrera, Ricardo" userId="2fcf9722-2bd8-4575-aa1b-539832b46329" providerId="ADAL" clId="{3F7207B2-6AE1-4322-8BE5-B9E9B7E5C970}" dt="2024-04-23T15:12:47.663" v="3288" actId="478"/>
          <ac:spMkLst>
            <pc:docMk/>
            <pc:sldMk cId="1489300794" sldId="515"/>
            <ac:spMk id="2" creationId="{795FD1B6-1CE2-4091-8C36-4A4716787D75}"/>
          </ac:spMkLst>
        </pc:spChg>
        <pc:spChg chg="mod">
          <ac:chgData name="Torres Cabrera, Ricardo" userId="2fcf9722-2bd8-4575-aa1b-539832b46329" providerId="ADAL" clId="{3F7207B2-6AE1-4322-8BE5-B9E9B7E5C970}" dt="2024-04-23T14:20:51.513" v="2282" actId="14100"/>
          <ac:spMkLst>
            <pc:docMk/>
            <pc:sldMk cId="1489300794" sldId="515"/>
            <ac:spMk id="3" creationId="{A7D3A69A-7C2B-43B6-8A6C-B33F68D578ED}"/>
          </ac:spMkLst>
        </pc:spChg>
        <pc:spChg chg="mod">
          <ac:chgData name="Torres Cabrera, Ricardo" userId="2fcf9722-2bd8-4575-aa1b-539832b46329" providerId="ADAL" clId="{3F7207B2-6AE1-4322-8BE5-B9E9B7E5C970}" dt="2024-04-23T14:32:06.892" v="2405" actId="14100"/>
          <ac:spMkLst>
            <pc:docMk/>
            <pc:sldMk cId="1489300794" sldId="515"/>
            <ac:spMk id="7" creationId="{0B706F44-543A-481A-9B15-2CEC42F8F053}"/>
          </ac:spMkLst>
        </pc:spChg>
        <pc:spChg chg="add mod">
          <ac:chgData name="Torres Cabrera, Ricardo" userId="2fcf9722-2bd8-4575-aa1b-539832b46329" providerId="ADAL" clId="{3F7207B2-6AE1-4322-8BE5-B9E9B7E5C970}" dt="2024-04-23T14:30:17.527" v="2341" actId="14100"/>
          <ac:spMkLst>
            <pc:docMk/>
            <pc:sldMk cId="1489300794" sldId="515"/>
            <ac:spMk id="13" creationId="{1C1CF734-0845-28FD-95CC-33EC8416F056}"/>
          </ac:spMkLst>
        </pc:spChg>
        <pc:spChg chg="add del mod">
          <ac:chgData name="Torres Cabrera, Ricardo" userId="2fcf9722-2bd8-4575-aa1b-539832b46329" providerId="ADAL" clId="{3F7207B2-6AE1-4322-8BE5-B9E9B7E5C970}" dt="2024-04-23T15:12:48.709" v="3289" actId="478"/>
          <ac:spMkLst>
            <pc:docMk/>
            <pc:sldMk cId="1489300794" sldId="515"/>
            <ac:spMk id="17" creationId="{A74B0D08-2BEE-57E4-0705-3A250B75D1B4}"/>
          </ac:spMkLst>
        </pc:spChg>
        <pc:picChg chg="add mod">
          <ac:chgData name="Torres Cabrera, Ricardo" userId="2fcf9722-2bd8-4575-aa1b-539832b46329" providerId="ADAL" clId="{3F7207B2-6AE1-4322-8BE5-B9E9B7E5C970}" dt="2024-04-23T14:17:50.044" v="2263" actId="931"/>
          <ac:picMkLst>
            <pc:docMk/>
            <pc:sldMk cId="1489300794" sldId="515"/>
            <ac:picMk id="9" creationId="{E124FCD8-49E4-4ECB-70EE-F832E59AD718}"/>
          </ac:picMkLst>
        </pc:picChg>
        <pc:picChg chg="add del mod">
          <ac:chgData name="Torres Cabrera, Ricardo" userId="2fcf9722-2bd8-4575-aa1b-539832b46329" providerId="ADAL" clId="{3F7207B2-6AE1-4322-8BE5-B9E9B7E5C970}" dt="2024-04-23T14:26:08.317" v="2303" actId="478"/>
          <ac:picMkLst>
            <pc:docMk/>
            <pc:sldMk cId="1489300794" sldId="515"/>
            <ac:picMk id="11" creationId="{D056C080-954E-7288-858E-2B9CDB14A8BD}"/>
          </ac:picMkLst>
        </pc:picChg>
        <pc:picChg chg="add mod">
          <ac:chgData name="Torres Cabrera, Ricardo" userId="2fcf9722-2bd8-4575-aa1b-539832b46329" providerId="ADAL" clId="{3F7207B2-6AE1-4322-8BE5-B9E9B7E5C970}" dt="2024-04-23T14:26:12.986" v="2305" actId="1076"/>
          <ac:picMkLst>
            <pc:docMk/>
            <pc:sldMk cId="1489300794" sldId="515"/>
            <ac:picMk id="15" creationId="{B20BD185-7B98-6E70-8B51-7EF01D8423F4}"/>
          </ac:picMkLst>
        </pc:picChg>
      </pc:sldChg>
      <pc:sldChg chg="add del">
        <pc:chgData name="Torres Cabrera, Ricardo" userId="2fcf9722-2bd8-4575-aa1b-539832b46329" providerId="ADAL" clId="{3F7207B2-6AE1-4322-8BE5-B9E9B7E5C970}" dt="2024-04-23T14:09:11.502" v="1824" actId="2696"/>
        <pc:sldMkLst>
          <pc:docMk/>
          <pc:sldMk cId="2049779179" sldId="515"/>
        </pc:sldMkLst>
      </pc:sldChg>
      <pc:sldChg chg="del">
        <pc:chgData name="Torres Cabrera, Ricardo" userId="2fcf9722-2bd8-4575-aa1b-539832b46329" providerId="ADAL" clId="{3F7207B2-6AE1-4322-8BE5-B9E9B7E5C970}" dt="2024-04-22T17:36:41.926" v="1638" actId="2696"/>
        <pc:sldMkLst>
          <pc:docMk/>
          <pc:sldMk cId="2964391010" sldId="515"/>
        </pc:sldMkLst>
      </pc:sldChg>
      <pc:sldChg chg="add del">
        <pc:chgData name="Torres Cabrera, Ricardo" userId="2fcf9722-2bd8-4575-aa1b-539832b46329" providerId="ADAL" clId="{3F7207B2-6AE1-4322-8BE5-B9E9B7E5C970}" dt="2024-04-23T14:09:11.502" v="1824" actId="2696"/>
        <pc:sldMkLst>
          <pc:docMk/>
          <pc:sldMk cId="1196680150" sldId="516"/>
        </pc:sldMkLst>
      </pc:sldChg>
      <pc:sldChg chg="addSp delSp modSp add mod ord">
        <pc:chgData name="Torres Cabrera, Ricardo" userId="2fcf9722-2bd8-4575-aa1b-539832b46329" providerId="ADAL" clId="{3F7207B2-6AE1-4322-8BE5-B9E9B7E5C970}" dt="2024-04-23T15:12:54.269" v="3291" actId="478"/>
        <pc:sldMkLst>
          <pc:docMk/>
          <pc:sldMk cId="1283989309" sldId="516"/>
        </pc:sldMkLst>
        <pc:spChg chg="del">
          <ac:chgData name="Torres Cabrera, Ricardo" userId="2fcf9722-2bd8-4575-aa1b-539832b46329" providerId="ADAL" clId="{3F7207B2-6AE1-4322-8BE5-B9E9B7E5C970}" dt="2024-04-23T15:12:51.327" v="3290" actId="478"/>
          <ac:spMkLst>
            <pc:docMk/>
            <pc:sldMk cId="1283989309" sldId="516"/>
            <ac:spMk id="2" creationId="{795FD1B6-1CE2-4091-8C36-4A4716787D75}"/>
          </ac:spMkLst>
        </pc:spChg>
        <pc:spChg chg="mod">
          <ac:chgData name="Torres Cabrera, Ricardo" userId="2fcf9722-2bd8-4575-aa1b-539832b46329" providerId="ADAL" clId="{3F7207B2-6AE1-4322-8BE5-B9E9B7E5C970}" dt="2024-04-23T14:36:55.734" v="2510" actId="20577"/>
          <ac:spMkLst>
            <pc:docMk/>
            <pc:sldMk cId="1283989309" sldId="516"/>
            <ac:spMk id="3" creationId="{A7D3A69A-7C2B-43B6-8A6C-B33F68D578ED}"/>
          </ac:spMkLst>
        </pc:spChg>
        <pc:spChg chg="mod">
          <ac:chgData name="Torres Cabrera, Ricardo" userId="2fcf9722-2bd8-4575-aa1b-539832b46329" providerId="ADAL" clId="{3F7207B2-6AE1-4322-8BE5-B9E9B7E5C970}" dt="2024-04-23T14:33:07.759" v="2495" actId="14100"/>
          <ac:spMkLst>
            <pc:docMk/>
            <pc:sldMk cId="1283989309" sldId="516"/>
            <ac:spMk id="7" creationId="{0B706F44-543A-481A-9B15-2CEC42F8F053}"/>
          </ac:spMkLst>
        </pc:spChg>
        <pc:spChg chg="add mod">
          <ac:chgData name="Torres Cabrera, Ricardo" userId="2fcf9722-2bd8-4575-aa1b-539832b46329" providerId="ADAL" clId="{3F7207B2-6AE1-4322-8BE5-B9E9B7E5C970}" dt="2024-04-23T14:42:35.238" v="2648" actId="20577"/>
          <ac:spMkLst>
            <pc:docMk/>
            <pc:sldMk cId="1283989309" sldId="516"/>
            <ac:spMk id="8" creationId="{2FE0A880-9A82-4DA1-1BBA-EC6F037D183B}"/>
          </ac:spMkLst>
        </pc:spChg>
        <pc:spChg chg="add del mod">
          <ac:chgData name="Torres Cabrera, Ricardo" userId="2fcf9722-2bd8-4575-aa1b-539832b46329" providerId="ADAL" clId="{3F7207B2-6AE1-4322-8BE5-B9E9B7E5C970}" dt="2024-04-23T15:12:54.269" v="3291" actId="478"/>
          <ac:spMkLst>
            <pc:docMk/>
            <pc:sldMk cId="1283989309" sldId="516"/>
            <ac:spMk id="16" creationId="{656686C0-4E45-65C5-19CE-971FB3435295}"/>
          </ac:spMkLst>
        </pc:spChg>
        <pc:grpChg chg="mod">
          <ac:chgData name="Torres Cabrera, Ricardo" userId="2fcf9722-2bd8-4575-aa1b-539832b46329" providerId="ADAL" clId="{3F7207B2-6AE1-4322-8BE5-B9E9B7E5C970}" dt="2024-04-23T14:36:47.393" v="2508" actId="1076"/>
          <ac:grpSpMkLst>
            <pc:docMk/>
            <pc:sldMk cId="1283989309" sldId="516"/>
            <ac:grpSpMk id="13" creationId="{A0BC2AA5-9069-4577-9215-FD2175A18E6A}"/>
          </ac:grpSpMkLst>
        </pc:grpChg>
        <pc:picChg chg="add mod">
          <ac:chgData name="Torres Cabrera, Ricardo" userId="2fcf9722-2bd8-4575-aa1b-539832b46329" providerId="ADAL" clId="{3F7207B2-6AE1-4322-8BE5-B9E9B7E5C970}" dt="2024-04-23T14:41:36.529" v="2621"/>
          <ac:picMkLst>
            <pc:docMk/>
            <pc:sldMk cId="1283989309" sldId="516"/>
            <ac:picMk id="11" creationId="{245471AC-6BDE-D768-FD8D-FE4530DEB3C9}"/>
          </ac:picMkLst>
        </pc:picChg>
        <pc:picChg chg="mod">
          <ac:chgData name="Torres Cabrera, Ricardo" userId="2fcf9722-2bd8-4575-aa1b-539832b46329" providerId="ADAL" clId="{3F7207B2-6AE1-4322-8BE5-B9E9B7E5C970}" dt="2024-04-23T14:36:39.240" v="2507" actId="554"/>
          <ac:picMkLst>
            <pc:docMk/>
            <pc:sldMk cId="1283989309" sldId="516"/>
            <ac:picMk id="15" creationId="{5404C2BC-99FC-4200-89D7-E352E856184F}"/>
          </ac:picMkLst>
        </pc:picChg>
      </pc:sldChg>
      <pc:sldChg chg="del">
        <pc:chgData name="Torres Cabrera, Ricardo" userId="2fcf9722-2bd8-4575-aa1b-539832b46329" providerId="ADAL" clId="{3F7207B2-6AE1-4322-8BE5-B9E9B7E5C970}" dt="2024-04-22T17:36:41.926" v="1638" actId="2696"/>
        <pc:sldMkLst>
          <pc:docMk/>
          <pc:sldMk cId="1560416305" sldId="516"/>
        </pc:sldMkLst>
      </pc:sldChg>
      <pc:sldChg chg="add del">
        <pc:chgData name="Torres Cabrera, Ricardo" userId="2fcf9722-2bd8-4575-aa1b-539832b46329" providerId="ADAL" clId="{3F7207B2-6AE1-4322-8BE5-B9E9B7E5C970}" dt="2024-04-24T15:27:13.708" v="6119" actId="47"/>
        <pc:sldMkLst>
          <pc:docMk/>
          <pc:sldMk cId="220885483" sldId="517"/>
        </pc:sldMkLst>
      </pc:sldChg>
      <pc:sldChg chg="add del">
        <pc:chgData name="Torres Cabrera, Ricardo" userId="2fcf9722-2bd8-4575-aa1b-539832b46329" providerId="ADAL" clId="{3F7207B2-6AE1-4322-8BE5-B9E9B7E5C970}" dt="2024-04-22T15:46:32.945" v="658" actId="2696"/>
        <pc:sldMkLst>
          <pc:docMk/>
          <pc:sldMk cId="4183906199" sldId="517"/>
        </pc:sldMkLst>
      </pc:sldChg>
      <pc:sldChg chg="add del">
        <pc:chgData name="Torres Cabrera, Ricardo" userId="2fcf9722-2bd8-4575-aa1b-539832b46329" providerId="ADAL" clId="{3F7207B2-6AE1-4322-8BE5-B9E9B7E5C970}" dt="2024-04-24T15:27:13.708" v="6119" actId="47"/>
        <pc:sldMkLst>
          <pc:docMk/>
          <pc:sldMk cId="797671828" sldId="518"/>
        </pc:sldMkLst>
      </pc:sldChg>
      <pc:sldChg chg="add del ord">
        <pc:chgData name="Torres Cabrera, Ricardo" userId="2fcf9722-2bd8-4575-aa1b-539832b46329" providerId="ADAL" clId="{3F7207B2-6AE1-4322-8BE5-B9E9B7E5C970}" dt="2024-04-22T18:09:58.202" v="1809" actId="2696"/>
        <pc:sldMkLst>
          <pc:docMk/>
          <pc:sldMk cId="3474305242" sldId="518"/>
        </pc:sldMkLst>
      </pc:sldChg>
      <pc:sldChg chg="add del">
        <pc:chgData name="Torres Cabrera, Ricardo" userId="2fcf9722-2bd8-4575-aa1b-539832b46329" providerId="ADAL" clId="{3F7207B2-6AE1-4322-8BE5-B9E9B7E5C970}" dt="2024-04-24T15:27:13.708" v="6119" actId="47"/>
        <pc:sldMkLst>
          <pc:docMk/>
          <pc:sldMk cId="1807487400" sldId="519"/>
        </pc:sldMkLst>
      </pc:sldChg>
      <pc:sldChg chg="add del">
        <pc:chgData name="Torres Cabrera, Ricardo" userId="2fcf9722-2bd8-4575-aa1b-539832b46329" providerId="ADAL" clId="{3F7207B2-6AE1-4322-8BE5-B9E9B7E5C970}" dt="2024-04-22T16:41:49.029" v="919" actId="2696"/>
        <pc:sldMkLst>
          <pc:docMk/>
          <pc:sldMk cId="2310815962" sldId="519"/>
        </pc:sldMkLst>
      </pc:sldChg>
      <pc:sldChg chg="add del">
        <pc:chgData name="Torres Cabrera, Ricardo" userId="2fcf9722-2bd8-4575-aa1b-539832b46329" providerId="ADAL" clId="{3F7207B2-6AE1-4322-8BE5-B9E9B7E5C970}" dt="2024-04-22T17:36:41.926" v="1638" actId="2696"/>
        <pc:sldMkLst>
          <pc:docMk/>
          <pc:sldMk cId="556686327" sldId="520"/>
        </pc:sldMkLst>
      </pc:sldChg>
      <pc:sldChg chg="addSp delSp modSp add mod">
        <pc:chgData name="Torres Cabrera, Ricardo" userId="2fcf9722-2bd8-4575-aa1b-539832b46329" providerId="ADAL" clId="{3F7207B2-6AE1-4322-8BE5-B9E9B7E5C970}" dt="2024-04-23T16:53:51.725" v="6091" actId="20577"/>
        <pc:sldMkLst>
          <pc:docMk/>
          <pc:sldMk cId="2653698971" sldId="520"/>
        </pc:sldMkLst>
        <pc:spChg chg="del">
          <ac:chgData name="Torres Cabrera, Ricardo" userId="2fcf9722-2bd8-4575-aa1b-539832b46329" providerId="ADAL" clId="{3F7207B2-6AE1-4322-8BE5-B9E9B7E5C970}" dt="2024-04-23T15:12:43.791" v="3286" actId="478"/>
          <ac:spMkLst>
            <pc:docMk/>
            <pc:sldMk cId="2653698971" sldId="520"/>
            <ac:spMk id="2" creationId="{795FD1B6-1CE2-4091-8C36-4A4716787D75}"/>
          </ac:spMkLst>
        </pc:spChg>
        <pc:spChg chg="mod">
          <ac:chgData name="Torres Cabrera, Ricardo" userId="2fcf9722-2bd8-4575-aa1b-539832b46329" providerId="ADAL" clId="{3F7207B2-6AE1-4322-8BE5-B9E9B7E5C970}" dt="2024-04-23T16:53:51.725" v="6091" actId="20577"/>
          <ac:spMkLst>
            <pc:docMk/>
            <pc:sldMk cId="2653698971" sldId="520"/>
            <ac:spMk id="3" creationId="{A7D3A69A-7C2B-43B6-8A6C-B33F68D578ED}"/>
          </ac:spMkLst>
        </pc:spChg>
        <pc:spChg chg="mod">
          <ac:chgData name="Torres Cabrera, Ricardo" userId="2fcf9722-2bd8-4575-aa1b-539832b46329" providerId="ADAL" clId="{3F7207B2-6AE1-4322-8BE5-B9E9B7E5C970}" dt="2024-04-23T14:31:53.162" v="2379" actId="14100"/>
          <ac:spMkLst>
            <pc:docMk/>
            <pc:sldMk cId="2653698971" sldId="520"/>
            <ac:spMk id="7" creationId="{0B706F44-543A-481A-9B15-2CEC42F8F053}"/>
          </ac:spMkLst>
        </pc:spChg>
        <pc:spChg chg="add del mod">
          <ac:chgData name="Torres Cabrera, Ricardo" userId="2fcf9722-2bd8-4575-aa1b-539832b46329" providerId="ADAL" clId="{3F7207B2-6AE1-4322-8BE5-B9E9B7E5C970}" dt="2024-04-23T14:27:29.901" v="2319" actId="478"/>
          <ac:spMkLst>
            <pc:docMk/>
            <pc:sldMk cId="2653698971" sldId="520"/>
            <ac:spMk id="9" creationId="{E9676811-4D13-B6C4-1E06-3C8A5E3574E1}"/>
          </ac:spMkLst>
        </pc:spChg>
        <pc:spChg chg="add mod">
          <ac:chgData name="Torres Cabrera, Ricardo" userId="2fcf9722-2bd8-4575-aa1b-539832b46329" providerId="ADAL" clId="{3F7207B2-6AE1-4322-8BE5-B9E9B7E5C970}" dt="2024-04-23T14:27:12.035" v="2315"/>
          <ac:spMkLst>
            <pc:docMk/>
            <pc:sldMk cId="2653698971" sldId="520"/>
            <ac:spMk id="10" creationId="{9E3EEB26-6C8B-9690-CCD4-644C8AC975EB}"/>
          </ac:spMkLst>
        </pc:spChg>
        <pc:spChg chg="add mod">
          <ac:chgData name="Torres Cabrera, Ricardo" userId="2fcf9722-2bd8-4575-aa1b-539832b46329" providerId="ADAL" clId="{3F7207B2-6AE1-4322-8BE5-B9E9B7E5C970}" dt="2024-04-23T14:29:52.586" v="2338" actId="14100"/>
          <ac:spMkLst>
            <pc:docMk/>
            <pc:sldMk cId="2653698971" sldId="520"/>
            <ac:spMk id="11" creationId="{5986051E-5F35-19A1-10CD-74429F4CD631}"/>
          </ac:spMkLst>
        </pc:spChg>
        <pc:spChg chg="add del mod">
          <ac:chgData name="Torres Cabrera, Ricardo" userId="2fcf9722-2bd8-4575-aa1b-539832b46329" providerId="ADAL" clId="{3F7207B2-6AE1-4322-8BE5-B9E9B7E5C970}" dt="2024-04-23T15:12:44.885" v="3287" actId="478"/>
          <ac:spMkLst>
            <pc:docMk/>
            <pc:sldMk cId="2653698971" sldId="520"/>
            <ac:spMk id="14" creationId="{35D3EFD5-2AD3-AB68-22D6-4366B7E0D66C}"/>
          </ac:spMkLst>
        </pc:spChg>
        <pc:picChg chg="add mod">
          <ac:chgData name="Torres Cabrera, Ricardo" userId="2fcf9722-2bd8-4575-aa1b-539832b46329" providerId="ADAL" clId="{3F7207B2-6AE1-4322-8BE5-B9E9B7E5C970}" dt="2024-04-23T14:28:34.109" v="2332" actId="1076"/>
          <ac:picMkLst>
            <pc:docMk/>
            <pc:sldMk cId="2653698971" sldId="520"/>
            <ac:picMk id="12" creationId="{B3CD533D-56DD-CCD4-73AB-ECC47B5769BB}"/>
          </ac:picMkLst>
        </pc:picChg>
      </pc:sldChg>
      <pc:sldChg chg="add del">
        <pc:chgData name="Torres Cabrera, Ricardo" userId="2fcf9722-2bd8-4575-aa1b-539832b46329" providerId="ADAL" clId="{3F7207B2-6AE1-4322-8BE5-B9E9B7E5C970}" dt="2024-04-23T14:09:11.502" v="1824" actId="2696"/>
        <pc:sldMkLst>
          <pc:docMk/>
          <pc:sldMk cId="2898129747" sldId="520"/>
        </pc:sldMkLst>
      </pc:sldChg>
      <pc:sldChg chg="modSp add del mod">
        <pc:chgData name="Torres Cabrera, Ricardo" userId="2fcf9722-2bd8-4575-aa1b-539832b46329" providerId="ADAL" clId="{3F7207B2-6AE1-4322-8BE5-B9E9B7E5C970}" dt="2024-04-22T17:13:33.998" v="1437" actId="47"/>
        <pc:sldMkLst>
          <pc:docMk/>
          <pc:sldMk cId="3980409804" sldId="520"/>
        </pc:sldMkLst>
        <pc:spChg chg="mod">
          <ac:chgData name="Torres Cabrera, Ricardo" userId="2fcf9722-2bd8-4575-aa1b-539832b46329" providerId="ADAL" clId="{3F7207B2-6AE1-4322-8BE5-B9E9B7E5C970}" dt="2024-04-22T16:58:22.611" v="1042" actId="20577"/>
          <ac:spMkLst>
            <pc:docMk/>
            <pc:sldMk cId="3980409804" sldId="520"/>
            <ac:spMk id="3" creationId="{A7D3A69A-7C2B-43B6-8A6C-B33F68D578ED}"/>
          </ac:spMkLst>
        </pc:spChg>
      </pc:sldChg>
      <pc:sldChg chg="add del">
        <pc:chgData name="Torres Cabrera, Ricardo" userId="2fcf9722-2bd8-4575-aa1b-539832b46329" providerId="ADAL" clId="{3F7207B2-6AE1-4322-8BE5-B9E9B7E5C970}" dt="2024-04-23T15:02:05.097" v="3074" actId="47"/>
        <pc:sldMkLst>
          <pc:docMk/>
          <pc:sldMk cId="415253142" sldId="521"/>
        </pc:sldMkLst>
      </pc:sldChg>
      <pc:sldChg chg="addSp delSp modSp add mod modAnim">
        <pc:chgData name="Torres Cabrera, Ricardo" userId="2fcf9722-2bd8-4575-aa1b-539832b46329" providerId="ADAL" clId="{3F7207B2-6AE1-4322-8BE5-B9E9B7E5C970}" dt="2024-04-23T15:13:02.461" v="3293" actId="478"/>
        <pc:sldMkLst>
          <pc:docMk/>
          <pc:sldMk cId="2096559157" sldId="522"/>
        </pc:sldMkLst>
        <pc:spChg chg="del">
          <ac:chgData name="Torres Cabrera, Ricardo" userId="2fcf9722-2bd8-4575-aa1b-539832b46329" providerId="ADAL" clId="{3F7207B2-6AE1-4322-8BE5-B9E9B7E5C970}" dt="2024-04-23T15:12:58.019" v="3292" actId="478"/>
          <ac:spMkLst>
            <pc:docMk/>
            <pc:sldMk cId="2096559157" sldId="522"/>
            <ac:spMk id="2" creationId="{795FD1B6-1CE2-4091-8C36-4A4716787D75}"/>
          </ac:spMkLst>
        </pc:spChg>
        <pc:spChg chg="mod">
          <ac:chgData name="Torres Cabrera, Ricardo" userId="2fcf9722-2bd8-4575-aa1b-539832b46329" providerId="ADAL" clId="{3F7207B2-6AE1-4322-8BE5-B9E9B7E5C970}" dt="2024-04-23T15:06:28.518" v="3241" actId="20577"/>
          <ac:spMkLst>
            <pc:docMk/>
            <pc:sldMk cId="2096559157" sldId="522"/>
            <ac:spMk id="3" creationId="{A7D3A69A-7C2B-43B6-8A6C-B33F68D578ED}"/>
          </ac:spMkLst>
        </pc:spChg>
        <pc:spChg chg="mod">
          <ac:chgData name="Torres Cabrera, Ricardo" userId="2fcf9722-2bd8-4575-aa1b-539832b46329" providerId="ADAL" clId="{3F7207B2-6AE1-4322-8BE5-B9E9B7E5C970}" dt="2024-04-23T14:46:24.346" v="2824" actId="1076"/>
          <ac:spMkLst>
            <pc:docMk/>
            <pc:sldMk cId="2096559157" sldId="522"/>
            <ac:spMk id="6" creationId="{55C32C07-D7EE-05F6-CCA0-B0F8B5588191}"/>
          </ac:spMkLst>
        </pc:spChg>
        <pc:spChg chg="mod">
          <ac:chgData name="Torres Cabrera, Ricardo" userId="2fcf9722-2bd8-4575-aa1b-539832b46329" providerId="ADAL" clId="{3F7207B2-6AE1-4322-8BE5-B9E9B7E5C970}" dt="2024-04-23T14:32:46.135" v="2455" actId="14100"/>
          <ac:spMkLst>
            <pc:docMk/>
            <pc:sldMk cId="2096559157" sldId="522"/>
            <ac:spMk id="7" creationId="{0B706F44-543A-481A-9B15-2CEC42F8F053}"/>
          </ac:spMkLst>
        </pc:spChg>
        <pc:spChg chg="add del mod">
          <ac:chgData name="Torres Cabrera, Ricardo" userId="2fcf9722-2bd8-4575-aa1b-539832b46329" providerId="ADAL" clId="{3F7207B2-6AE1-4322-8BE5-B9E9B7E5C970}" dt="2024-04-23T14:59:35.002" v="3069" actId="1076"/>
          <ac:spMkLst>
            <pc:docMk/>
            <pc:sldMk cId="2096559157" sldId="522"/>
            <ac:spMk id="8" creationId="{BEE3F376-7418-5ABF-06D2-E3D67BB34AD5}"/>
          </ac:spMkLst>
        </pc:spChg>
        <pc:spChg chg="add del mod">
          <ac:chgData name="Torres Cabrera, Ricardo" userId="2fcf9722-2bd8-4575-aa1b-539832b46329" providerId="ADAL" clId="{3F7207B2-6AE1-4322-8BE5-B9E9B7E5C970}" dt="2024-04-23T15:13:02.461" v="3293" actId="478"/>
          <ac:spMkLst>
            <pc:docMk/>
            <pc:sldMk cId="2096559157" sldId="522"/>
            <ac:spMk id="16" creationId="{CE21F738-5AC8-9D50-34C9-B8B06D8C63F0}"/>
          </ac:spMkLst>
        </pc:spChg>
        <pc:picChg chg="add mod">
          <ac:chgData name="Torres Cabrera, Ricardo" userId="2fcf9722-2bd8-4575-aa1b-539832b46329" providerId="ADAL" clId="{3F7207B2-6AE1-4322-8BE5-B9E9B7E5C970}" dt="2024-04-23T14:56:39.189" v="3029"/>
          <ac:picMkLst>
            <pc:docMk/>
            <pc:sldMk cId="2096559157" sldId="522"/>
            <ac:picMk id="10" creationId="{4B2B68E8-AA12-1194-953A-8A42EFBF3BEC}"/>
          </ac:picMkLst>
        </pc:picChg>
        <pc:picChg chg="add mod">
          <ac:chgData name="Torres Cabrera, Ricardo" userId="2fcf9722-2bd8-4575-aa1b-539832b46329" providerId="ADAL" clId="{3F7207B2-6AE1-4322-8BE5-B9E9B7E5C970}" dt="2024-04-23T14:57:01.637" v="3037" actId="1076"/>
          <ac:picMkLst>
            <pc:docMk/>
            <pc:sldMk cId="2096559157" sldId="522"/>
            <ac:picMk id="12" creationId="{AF37EA83-5AA8-FB93-E13D-FD1FD5FFE7CF}"/>
          </ac:picMkLst>
        </pc:picChg>
        <pc:picChg chg="add del mod">
          <ac:chgData name="Torres Cabrera, Ricardo" userId="2fcf9722-2bd8-4575-aa1b-539832b46329" providerId="ADAL" clId="{3F7207B2-6AE1-4322-8BE5-B9E9B7E5C970}" dt="2024-04-23T15:05:46.895" v="3224" actId="1076"/>
          <ac:picMkLst>
            <pc:docMk/>
            <pc:sldMk cId="2096559157" sldId="522"/>
            <ac:picMk id="14" creationId="{4A90C9F4-0E3A-0E4C-B8D6-8BFEBF7A304A}"/>
          </ac:picMkLst>
        </pc:picChg>
      </pc:sldChg>
      <pc:sldChg chg="add del">
        <pc:chgData name="Torres Cabrera, Ricardo" userId="2fcf9722-2bd8-4575-aa1b-539832b46329" providerId="ADAL" clId="{3F7207B2-6AE1-4322-8BE5-B9E9B7E5C970}" dt="2024-04-23T14:19:24.636" v="2265"/>
        <pc:sldMkLst>
          <pc:docMk/>
          <pc:sldMk cId="779896950" sldId="523"/>
        </pc:sldMkLst>
      </pc:sldChg>
      <pc:sldChg chg="add del">
        <pc:chgData name="Torres Cabrera, Ricardo" userId="2fcf9722-2bd8-4575-aa1b-539832b46329" providerId="ADAL" clId="{3F7207B2-6AE1-4322-8BE5-B9E9B7E5C970}" dt="2024-04-23T14:19:30.567" v="2267"/>
        <pc:sldMkLst>
          <pc:docMk/>
          <pc:sldMk cId="1515603040" sldId="523"/>
        </pc:sldMkLst>
      </pc:sldChg>
      <pc:sldChg chg="addSp delSp modSp add mod">
        <pc:chgData name="Torres Cabrera, Ricardo" userId="2fcf9722-2bd8-4575-aa1b-539832b46329" providerId="ADAL" clId="{3F7207B2-6AE1-4322-8BE5-B9E9B7E5C970}" dt="2024-04-23T16:44:20.636" v="6038" actId="207"/>
        <pc:sldMkLst>
          <pc:docMk/>
          <pc:sldMk cId="2411062989" sldId="523"/>
        </pc:sldMkLst>
        <pc:spChg chg="del mod">
          <ac:chgData name="Torres Cabrera, Ricardo" userId="2fcf9722-2bd8-4575-aa1b-539832b46329" providerId="ADAL" clId="{3F7207B2-6AE1-4322-8BE5-B9E9B7E5C970}" dt="2024-04-23T15:30:13.822" v="3393" actId="478"/>
          <ac:spMkLst>
            <pc:docMk/>
            <pc:sldMk cId="2411062989" sldId="523"/>
            <ac:spMk id="3" creationId="{A7D3A69A-7C2B-43B6-8A6C-B33F68D578ED}"/>
          </ac:spMkLst>
        </pc:spChg>
        <pc:spChg chg="mod">
          <ac:chgData name="Torres Cabrera, Ricardo" userId="2fcf9722-2bd8-4575-aa1b-539832b46329" providerId="ADAL" clId="{3F7207B2-6AE1-4322-8BE5-B9E9B7E5C970}" dt="2024-04-23T16:44:20.636" v="6038" actId="207"/>
          <ac:spMkLst>
            <pc:docMk/>
            <pc:sldMk cId="2411062989" sldId="523"/>
            <ac:spMk id="7" creationId="{0B706F44-543A-481A-9B15-2CEC42F8F053}"/>
          </ac:spMkLst>
        </pc:spChg>
        <pc:spChg chg="add del mod">
          <ac:chgData name="Torres Cabrera, Ricardo" userId="2fcf9722-2bd8-4575-aa1b-539832b46329" providerId="ADAL" clId="{3F7207B2-6AE1-4322-8BE5-B9E9B7E5C970}" dt="2024-04-23T15:30:18.221" v="3394" actId="478"/>
          <ac:spMkLst>
            <pc:docMk/>
            <pc:sldMk cId="2411062989" sldId="523"/>
            <ac:spMk id="10" creationId="{7188EE1D-DED3-F165-DFA6-F7B978454ABB}"/>
          </ac:spMkLst>
        </pc:spChg>
        <pc:spChg chg="add mod">
          <ac:chgData name="Torres Cabrera, Ricardo" userId="2fcf9722-2bd8-4575-aa1b-539832b46329" providerId="ADAL" clId="{3F7207B2-6AE1-4322-8BE5-B9E9B7E5C970}" dt="2024-04-23T15:34:38.902" v="3459" actId="1076"/>
          <ac:spMkLst>
            <pc:docMk/>
            <pc:sldMk cId="2411062989" sldId="523"/>
            <ac:spMk id="14" creationId="{FCA94ED6-DEDF-9C7E-2E00-E874CF10B177}"/>
          </ac:spMkLst>
        </pc:spChg>
        <pc:spChg chg="add mod">
          <ac:chgData name="Torres Cabrera, Ricardo" userId="2fcf9722-2bd8-4575-aa1b-539832b46329" providerId="ADAL" clId="{3F7207B2-6AE1-4322-8BE5-B9E9B7E5C970}" dt="2024-04-23T15:37:32.393" v="3502" actId="1076"/>
          <ac:spMkLst>
            <pc:docMk/>
            <pc:sldMk cId="2411062989" sldId="523"/>
            <ac:spMk id="15" creationId="{95D30492-C1C9-BA00-3A48-BC9E12994A5C}"/>
          </ac:spMkLst>
        </pc:spChg>
        <pc:picChg chg="add mod">
          <ac:chgData name="Torres Cabrera, Ricardo" userId="2fcf9722-2bd8-4575-aa1b-539832b46329" providerId="ADAL" clId="{3F7207B2-6AE1-4322-8BE5-B9E9B7E5C970}" dt="2024-04-23T15:33:32.017" v="3408" actId="1076"/>
          <ac:picMkLst>
            <pc:docMk/>
            <pc:sldMk cId="2411062989" sldId="523"/>
            <ac:picMk id="8" creationId="{47575F4B-F2B4-6D8A-A33F-B78B160C47D6}"/>
          </ac:picMkLst>
        </pc:picChg>
        <pc:picChg chg="add mod">
          <ac:chgData name="Torres Cabrera, Ricardo" userId="2fcf9722-2bd8-4575-aa1b-539832b46329" providerId="ADAL" clId="{3F7207B2-6AE1-4322-8BE5-B9E9B7E5C970}" dt="2024-04-23T15:35:12.089" v="3490" actId="1076"/>
          <ac:picMkLst>
            <pc:docMk/>
            <pc:sldMk cId="2411062989" sldId="523"/>
            <ac:picMk id="12" creationId="{4D56FAF2-118F-6DF0-0BEB-3555BF1E976D}"/>
          </ac:picMkLst>
        </pc:picChg>
      </pc:sldChg>
      <pc:sldChg chg="modSp add mod ord modAnim modNotesTx">
        <pc:chgData name="Torres Cabrera, Ricardo" userId="2fcf9722-2bd8-4575-aa1b-539832b46329" providerId="ADAL" clId="{3F7207B2-6AE1-4322-8BE5-B9E9B7E5C970}" dt="2024-04-23T17:01:26.991" v="6110"/>
        <pc:sldMkLst>
          <pc:docMk/>
          <pc:sldMk cId="428170337" sldId="524"/>
        </pc:sldMkLst>
        <pc:spChg chg="mod">
          <ac:chgData name="Torres Cabrera, Ricardo" userId="2fcf9722-2bd8-4575-aa1b-539832b46329" providerId="ADAL" clId="{3F7207B2-6AE1-4322-8BE5-B9E9B7E5C970}" dt="2024-04-23T16:38:52.592" v="5982" actId="20577"/>
          <ac:spMkLst>
            <pc:docMk/>
            <pc:sldMk cId="428170337" sldId="524"/>
            <ac:spMk id="3" creationId="{A7D3A69A-7C2B-43B6-8A6C-B33F68D578ED}"/>
          </ac:spMkLst>
        </pc:spChg>
      </pc:sldChg>
      <pc:sldChg chg="add del">
        <pc:chgData name="Torres Cabrera, Ricardo" userId="2fcf9722-2bd8-4575-aa1b-539832b46329" providerId="ADAL" clId="{3F7207B2-6AE1-4322-8BE5-B9E9B7E5C970}" dt="2024-04-23T14:19:24.636" v="2265"/>
        <pc:sldMkLst>
          <pc:docMk/>
          <pc:sldMk cId="1117275419" sldId="524"/>
        </pc:sldMkLst>
      </pc:sldChg>
      <pc:sldChg chg="add del">
        <pc:chgData name="Torres Cabrera, Ricardo" userId="2fcf9722-2bd8-4575-aa1b-539832b46329" providerId="ADAL" clId="{3F7207B2-6AE1-4322-8BE5-B9E9B7E5C970}" dt="2024-04-23T14:19:30.567" v="2267"/>
        <pc:sldMkLst>
          <pc:docMk/>
          <pc:sldMk cId="3280200498" sldId="524"/>
        </pc:sldMkLst>
      </pc:sldChg>
      <pc:sldChg chg="addSp delSp modSp add mod modAnim modNotesTx">
        <pc:chgData name="Torres Cabrera, Ricardo" userId="2fcf9722-2bd8-4575-aa1b-539832b46329" providerId="ADAL" clId="{3F7207B2-6AE1-4322-8BE5-B9E9B7E5C970}" dt="2024-04-23T17:04:11.400" v="6118" actId="20577"/>
        <pc:sldMkLst>
          <pc:docMk/>
          <pc:sldMk cId="530076878" sldId="525"/>
        </pc:sldMkLst>
        <pc:spChg chg="mod">
          <ac:chgData name="Torres Cabrera, Ricardo" userId="2fcf9722-2bd8-4575-aa1b-539832b46329" providerId="ADAL" clId="{3F7207B2-6AE1-4322-8BE5-B9E9B7E5C970}" dt="2024-04-23T17:04:11.400" v="6118" actId="20577"/>
          <ac:spMkLst>
            <pc:docMk/>
            <pc:sldMk cId="530076878" sldId="525"/>
            <ac:spMk id="3" creationId="{A7D3A69A-7C2B-43B6-8A6C-B33F68D578ED}"/>
          </ac:spMkLst>
        </pc:spChg>
        <pc:spChg chg="mod">
          <ac:chgData name="Torres Cabrera, Ricardo" userId="2fcf9722-2bd8-4575-aa1b-539832b46329" providerId="ADAL" clId="{3F7207B2-6AE1-4322-8BE5-B9E9B7E5C970}" dt="2024-04-23T15:50:47.274" v="3883" actId="14100"/>
          <ac:spMkLst>
            <pc:docMk/>
            <pc:sldMk cId="530076878" sldId="525"/>
            <ac:spMk id="7" creationId="{0B706F44-543A-481A-9B15-2CEC42F8F053}"/>
          </ac:spMkLst>
        </pc:spChg>
        <pc:spChg chg="add mod">
          <ac:chgData name="Torres Cabrera, Ricardo" userId="2fcf9722-2bd8-4575-aa1b-539832b46329" providerId="ADAL" clId="{3F7207B2-6AE1-4322-8BE5-B9E9B7E5C970}" dt="2024-04-23T15:56:15.945" v="4117" actId="1076"/>
          <ac:spMkLst>
            <pc:docMk/>
            <pc:sldMk cId="530076878" sldId="525"/>
            <ac:spMk id="9" creationId="{F9DFF954-2D88-39F0-59D9-C9085C03F163}"/>
          </ac:spMkLst>
        </pc:spChg>
        <pc:picChg chg="del">
          <ac:chgData name="Torres Cabrera, Ricardo" userId="2fcf9722-2bd8-4575-aa1b-539832b46329" providerId="ADAL" clId="{3F7207B2-6AE1-4322-8BE5-B9E9B7E5C970}" dt="2024-04-23T15:50:51.341" v="3884" actId="478"/>
          <ac:picMkLst>
            <pc:docMk/>
            <pc:sldMk cId="530076878" sldId="525"/>
            <ac:picMk id="8" creationId="{47575F4B-F2B4-6D8A-A33F-B78B160C47D6}"/>
          </ac:picMkLst>
        </pc:picChg>
      </pc:sldChg>
      <pc:sldChg chg="add del">
        <pc:chgData name="Torres Cabrera, Ricardo" userId="2fcf9722-2bd8-4575-aa1b-539832b46329" providerId="ADAL" clId="{3F7207B2-6AE1-4322-8BE5-B9E9B7E5C970}" dt="2024-04-23T14:19:30.567" v="2267"/>
        <pc:sldMkLst>
          <pc:docMk/>
          <pc:sldMk cId="1665282864" sldId="525"/>
        </pc:sldMkLst>
      </pc:sldChg>
      <pc:sldChg chg="add del">
        <pc:chgData name="Torres Cabrera, Ricardo" userId="2fcf9722-2bd8-4575-aa1b-539832b46329" providerId="ADAL" clId="{3F7207B2-6AE1-4322-8BE5-B9E9B7E5C970}" dt="2024-04-23T14:19:24.636" v="2265"/>
        <pc:sldMkLst>
          <pc:docMk/>
          <pc:sldMk cId="3546517207" sldId="525"/>
        </pc:sldMkLst>
      </pc:sldChg>
      <pc:sldChg chg="addSp delSp modSp add mod modAnim">
        <pc:chgData name="Torres Cabrera, Ricardo" userId="2fcf9722-2bd8-4575-aa1b-539832b46329" providerId="ADAL" clId="{3F7207B2-6AE1-4322-8BE5-B9E9B7E5C970}" dt="2024-04-23T16:44:31.515" v="6039" actId="207"/>
        <pc:sldMkLst>
          <pc:docMk/>
          <pc:sldMk cId="1062139488" sldId="526"/>
        </pc:sldMkLst>
        <pc:spChg chg="add mod">
          <ac:chgData name="Torres Cabrera, Ricardo" userId="2fcf9722-2bd8-4575-aa1b-539832b46329" providerId="ADAL" clId="{3F7207B2-6AE1-4322-8BE5-B9E9B7E5C970}" dt="2024-04-23T16:41:12.197" v="6014" actId="20577"/>
          <ac:spMkLst>
            <pc:docMk/>
            <pc:sldMk cId="1062139488" sldId="526"/>
            <ac:spMk id="3" creationId="{E0838FBE-A72C-F3C3-78E4-9458195365E4}"/>
          </ac:spMkLst>
        </pc:spChg>
        <pc:spChg chg="mod">
          <ac:chgData name="Torres Cabrera, Ricardo" userId="2fcf9722-2bd8-4575-aa1b-539832b46329" providerId="ADAL" clId="{3F7207B2-6AE1-4322-8BE5-B9E9B7E5C970}" dt="2024-04-23T16:44:31.515" v="6039" actId="207"/>
          <ac:spMkLst>
            <pc:docMk/>
            <pc:sldMk cId="1062139488" sldId="526"/>
            <ac:spMk id="7" creationId="{0B706F44-543A-481A-9B15-2CEC42F8F053}"/>
          </ac:spMkLst>
        </pc:spChg>
        <pc:spChg chg="del">
          <ac:chgData name="Torres Cabrera, Ricardo" userId="2fcf9722-2bd8-4575-aa1b-539832b46329" providerId="ADAL" clId="{3F7207B2-6AE1-4322-8BE5-B9E9B7E5C970}" dt="2024-04-23T15:38:23.830" v="3505" actId="478"/>
          <ac:spMkLst>
            <pc:docMk/>
            <pc:sldMk cId="1062139488" sldId="526"/>
            <ac:spMk id="14" creationId="{FCA94ED6-DEDF-9C7E-2E00-E874CF10B177}"/>
          </ac:spMkLst>
        </pc:spChg>
        <pc:spChg chg="del">
          <ac:chgData name="Torres Cabrera, Ricardo" userId="2fcf9722-2bd8-4575-aa1b-539832b46329" providerId="ADAL" clId="{3F7207B2-6AE1-4322-8BE5-B9E9B7E5C970}" dt="2024-04-23T15:38:23.830" v="3505" actId="478"/>
          <ac:spMkLst>
            <pc:docMk/>
            <pc:sldMk cId="1062139488" sldId="526"/>
            <ac:spMk id="15" creationId="{95D30492-C1C9-BA00-3A48-BC9E12994A5C}"/>
          </ac:spMkLst>
        </pc:spChg>
        <pc:picChg chg="del">
          <ac:chgData name="Torres Cabrera, Ricardo" userId="2fcf9722-2bd8-4575-aa1b-539832b46329" providerId="ADAL" clId="{3F7207B2-6AE1-4322-8BE5-B9E9B7E5C970}" dt="2024-04-23T15:38:23.830" v="3505" actId="478"/>
          <ac:picMkLst>
            <pc:docMk/>
            <pc:sldMk cId="1062139488" sldId="526"/>
            <ac:picMk id="8" creationId="{47575F4B-F2B4-6D8A-A33F-B78B160C47D6}"/>
          </ac:picMkLst>
        </pc:picChg>
        <pc:picChg chg="del">
          <ac:chgData name="Torres Cabrera, Ricardo" userId="2fcf9722-2bd8-4575-aa1b-539832b46329" providerId="ADAL" clId="{3F7207B2-6AE1-4322-8BE5-B9E9B7E5C970}" dt="2024-04-23T15:38:23.830" v="3505" actId="478"/>
          <ac:picMkLst>
            <pc:docMk/>
            <pc:sldMk cId="1062139488" sldId="526"/>
            <ac:picMk id="12" creationId="{4D56FAF2-118F-6DF0-0BEB-3555BF1E976D}"/>
          </ac:picMkLst>
        </pc:picChg>
      </pc:sldChg>
      <pc:sldChg chg="modSp add mod modNotesTx">
        <pc:chgData name="Torres Cabrera, Ricardo" userId="2fcf9722-2bd8-4575-aa1b-539832b46329" providerId="ADAL" clId="{3F7207B2-6AE1-4322-8BE5-B9E9B7E5C970}" dt="2024-04-23T16:43:07.239" v="6037"/>
        <pc:sldMkLst>
          <pc:docMk/>
          <pc:sldMk cId="155979683" sldId="527"/>
        </pc:sldMkLst>
        <pc:spChg chg="mod">
          <ac:chgData name="Torres Cabrera, Ricardo" userId="2fcf9722-2bd8-4575-aa1b-539832b46329" providerId="ADAL" clId="{3F7207B2-6AE1-4322-8BE5-B9E9B7E5C970}" dt="2024-04-23T16:42:49.798" v="6035" actId="20577"/>
          <ac:spMkLst>
            <pc:docMk/>
            <pc:sldMk cId="155979683" sldId="527"/>
            <ac:spMk id="3" creationId="{A7D3A69A-7C2B-43B6-8A6C-B33F68D578ED}"/>
          </ac:spMkLst>
        </pc:spChg>
      </pc:sldChg>
      <pc:sldChg chg="modSp add mod ord modNotesTx">
        <pc:chgData name="Torres Cabrera, Ricardo" userId="2fcf9722-2bd8-4575-aa1b-539832b46329" providerId="ADAL" clId="{3F7207B2-6AE1-4322-8BE5-B9E9B7E5C970}" dt="2024-04-23T17:00:16.863" v="6109" actId="115"/>
        <pc:sldMkLst>
          <pc:docMk/>
          <pc:sldMk cId="2264036374" sldId="528"/>
        </pc:sldMkLst>
        <pc:spChg chg="mod">
          <ac:chgData name="Torres Cabrera, Ricardo" userId="2fcf9722-2bd8-4575-aa1b-539832b46329" providerId="ADAL" clId="{3F7207B2-6AE1-4322-8BE5-B9E9B7E5C970}" dt="2024-04-23T17:00:16.863" v="6109" actId="115"/>
          <ac:spMkLst>
            <pc:docMk/>
            <pc:sldMk cId="2264036374" sldId="528"/>
            <ac:spMk id="3" creationId="{A7D3A69A-7C2B-43B6-8A6C-B33F68D578ED}"/>
          </ac:spMkLst>
        </pc:spChg>
      </pc:sldChg>
      <pc:sldChg chg="addSp delSp modSp new mod modClrScheme modAnim chgLayout">
        <pc:chgData name="Torres Cabrera, Ricardo" userId="2fcf9722-2bd8-4575-aa1b-539832b46329" providerId="ADAL" clId="{3F7207B2-6AE1-4322-8BE5-B9E9B7E5C970}" dt="2024-04-25T15:08:06.724" v="6282"/>
        <pc:sldMkLst>
          <pc:docMk/>
          <pc:sldMk cId="2089908722" sldId="529"/>
        </pc:sldMkLst>
        <pc:spChg chg="del">
          <ac:chgData name="Torres Cabrera, Ricardo" userId="2fcf9722-2bd8-4575-aa1b-539832b46329" providerId="ADAL" clId="{3F7207B2-6AE1-4322-8BE5-B9E9B7E5C970}" dt="2024-04-24T17:47:50.893" v="6121" actId="700"/>
          <ac:spMkLst>
            <pc:docMk/>
            <pc:sldMk cId="2089908722" sldId="529"/>
            <ac:spMk id="2" creationId="{1AFE5D2E-E415-9FAB-1344-02ADAE7578E1}"/>
          </ac:spMkLst>
        </pc:spChg>
        <pc:spChg chg="add mod">
          <ac:chgData name="Torres Cabrera, Ricardo" userId="2fcf9722-2bd8-4575-aa1b-539832b46329" providerId="ADAL" clId="{3F7207B2-6AE1-4322-8BE5-B9E9B7E5C970}" dt="2024-04-25T14:58:30.003" v="6130" actId="14100"/>
          <ac:spMkLst>
            <pc:docMk/>
            <pc:sldMk cId="2089908722" sldId="529"/>
            <ac:spMk id="2" creationId="{B156823A-616C-9266-E6F0-88880F8451CC}"/>
          </ac:spMkLst>
        </pc:spChg>
        <pc:spChg chg="del">
          <ac:chgData name="Torres Cabrera, Ricardo" userId="2fcf9722-2bd8-4575-aa1b-539832b46329" providerId="ADAL" clId="{3F7207B2-6AE1-4322-8BE5-B9E9B7E5C970}" dt="2024-04-24T17:47:50.893" v="6121" actId="700"/>
          <ac:spMkLst>
            <pc:docMk/>
            <pc:sldMk cId="2089908722" sldId="529"/>
            <ac:spMk id="3" creationId="{1936B2DE-6AF9-2CD6-A52E-238259F4109A}"/>
          </ac:spMkLst>
        </pc:spChg>
        <pc:spChg chg="add mod">
          <ac:chgData name="Torres Cabrera, Ricardo" userId="2fcf9722-2bd8-4575-aa1b-539832b46329" providerId="ADAL" clId="{3F7207B2-6AE1-4322-8BE5-B9E9B7E5C970}" dt="2024-04-25T14:59:37.840" v="6215" actId="14100"/>
          <ac:spMkLst>
            <pc:docMk/>
            <pc:sldMk cId="2089908722" sldId="529"/>
            <ac:spMk id="3" creationId="{6597E9B0-C3B9-BBC4-24EB-299D45CFB1AF}"/>
          </ac:spMkLst>
        </pc:spChg>
        <pc:spChg chg="mod ord">
          <ac:chgData name="Torres Cabrera, Ricardo" userId="2fcf9722-2bd8-4575-aa1b-539832b46329" providerId="ADAL" clId="{3F7207B2-6AE1-4322-8BE5-B9E9B7E5C970}" dt="2024-04-24T17:47:50.893" v="6121" actId="700"/>
          <ac:spMkLst>
            <pc:docMk/>
            <pc:sldMk cId="2089908722" sldId="529"/>
            <ac:spMk id="4" creationId="{1C38DB7A-EFFD-FAA1-F521-B002BFE08897}"/>
          </ac:spMkLst>
        </pc:spChg>
        <pc:spChg chg="mod ord">
          <ac:chgData name="Torres Cabrera, Ricardo" userId="2fcf9722-2bd8-4575-aa1b-539832b46329" providerId="ADAL" clId="{3F7207B2-6AE1-4322-8BE5-B9E9B7E5C970}" dt="2024-04-24T17:47:50.893" v="6121" actId="700"/>
          <ac:spMkLst>
            <pc:docMk/>
            <pc:sldMk cId="2089908722" sldId="529"/>
            <ac:spMk id="5" creationId="{52B800B2-FF54-0F99-D5B4-10AFE1D95425}"/>
          </ac:spMkLst>
        </pc:spChg>
        <pc:spChg chg="mod ord">
          <ac:chgData name="Torres Cabrera, Ricardo" userId="2fcf9722-2bd8-4575-aa1b-539832b46329" providerId="ADAL" clId="{3F7207B2-6AE1-4322-8BE5-B9E9B7E5C970}" dt="2024-04-24T17:47:50.893" v="6121" actId="700"/>
          <ac:spMkLst>
            <pc:docMk/>
            <pc:sldMk cId="2089908722" sldId="529"/>
            <ac:spMk id="6" creationId="{F0D6C1C1-535A-7042-6D8C-424B1A5525D9}"/>
          </ac:spMkLst>
        </pc:spChg>
        <pc:spChg chg="add del">
          <ac:chgData name="Torres Cabrera, Ricardo" userId="2fcf9722-2bd8-4575-aa1b-539832b46329" providerId="ADAL" clId="{3F7207B2-6AE1-4322-8BE5-B9E9B7E5C970}" dt="2024-04-25T15:00:19.468" v="6218" actId="22"/>
          <ac:spMkLst>
            <pc:docMk/>
            <pc:sldMk cId="2089908722" sldId="529"/>
            <ac:spMk id="8" creationId="{32A88E5F-2CEF-4B5E-EF1B-3B5A1F5EB303}"/>
          </ac:spMkLst>
        </pc:spChg>
        <pc:spChg chg="add del">
          <ac:chgData name="Torres Cabrera, Ricardo" userId="2fcf9722-2bd8-4575-aa1b-539832b46329" providerId="ADAL" clId="{3F7207B2-6AE1-4322-8BE5-B9E9B7E5C970}" dt="2024-04-25T15:00:26.171" v="6220" actId="22"/>
          <ac:spMkLst>
            <pc:docMk/>
            <pc:sldMk cId="2089908722" sldId="529"/>
            <ac:spMk id="11" creationId="{B18DAF07-7B8E-0317-504A-87B91FB8457B}"/>
          </ac:spMkLst>
        </pc:spChg>
        <pc:grpChg chg="add mod">
          <ac:chgData name="Torres Cabrera, Ricardo" userId="2fcf9722-2bd8-4575-aa1b-539832b46329" providerId="ADAL" clId="{3F7207B2-6AE1-4322-8BE5-B9E9B7E5C970}" dt="2024-04-25T15:05:42.058" v="6263" actId="164"/>
          <ac:grpSpMkLst>
            <pc:docMk/>
            <pc:sldMk cId="2089908722" sldId="529"/>
            <ac:grpSpMk id="19" creationId="{BF55C4C8-5E31-7674-9DE9-E27F4D6E00FB}"/>
          </ac:grpSpMkLst>
        </pc:grpChg>
        <pc:grpChg chg="add del mod">
          <ac:chgData name="Torres Cabrera, Ricardo" userId="2fcf9722-2bd8-4575-aa1b-539832b46329" providerId="ADAL" clId="{3F7207B2-6AE1-4322-8BE5-B9E9B7E5C970}" dt="2024-04-25T15:06:49.302" v="6273" actId="165"/>
          <ac:grpSpMkLst>
            <pc:docMk/>
            <pc:sldMk cId="2089908722" sldId="529"/>
            <ac:grpSpMk id="20" creationId="{8755552D-B2C0-3642-C004-16EE3BEAB002}"/>
          </ac:grpSpMkLst>
        </pc:grpChg>
        <pc:graphicFrameChg chg="add mod">
          <ac:chgData name="Torres Cabrera, Ricardo" userId="2fcf9722-2bd8-4575-aa1b-539832b46329" providerId="ADAL" clId="{3F7207B2-6AE1-4322-8BE5-B9E9B7E5C970}" dt="2024-04-24T17:47:53.639" v="6122"/>
          <ac:graphicFrameMkLst>
            <pc:docMk/>
            <pc:sldMk cId="2089908722" sldId="529"/>
            <ac:graphicFrameMk id="7" creationId="{F4F24B4D-4735-7F86-E715-8192B912E214}"/>
          </ac:graphicFrameMkLst>
        </pc:graphicFrameChg>
        <pc:graphicFrameChg chg="add del mod">
          <ac:chgData name="Torres Cabrera, Ricardo" userId="2fcf9722-2bd8-4575-aa1b-539832b46329" providerId="ADAL" clId="{3F7207B2-6AE1-4322-8BE5-B9E9B7E5C970}" dt="2024-04-24T17:49:19.007" v="6124" actId="478"/>
          <ac:graphicFrameMkLst>
            <pc:docMk/>
            <pc:sldMk cId="2089908722" sldId="529"/>
            <ac:graphicFrameMk id="8" creationId="{20739407-BA3A-251A-EC07-C42C4F373554}"/>
          </ac:graphicFrameMkLst>
        </pc:graphicFrameChg>
        <pc:graphicFrameChg chg="add mod">
          <ac:chgData name="Torres Cabrera, Ricardo" userId="2fcf9722-2bd8-4575-aa1b-539832b46329" providerId="ADAL" clId="{3F7207B2-6AE1-4322-8BE5-B9E9B7E5C970}" dt="2024-04-24T17:51:54.192" v="6125"/>
          <ac:graphicFrameMkLst>
            <pc:docMk/>
            <pc:sldMk cId="2089908722" sldId="529"/>
            <ac:graphicFrameMk id="9" creationId="{E446BD98-336D-0670-A6CB-77C4D5F70B13}"/>
          </ac:graphicFrameMkLst>
        </pc:graphicFrameChg>
        <pc:graphicFrameChg chg="add del mod modGraphic">
          <ac:chgData name="Torres Cabrera, Ricardo" userId="2fcf9722-2bd8-4575-aa1b-539832b46329" providerId="ADAL" clId="{3F7207B2-6AE1-4322-8BE5-B9E9B7E5C970}" dt="2024-04-25T14:59:43.771" v="6216" actId="478"/>
          <ac:graphicFrameMkLst>
            <pc:docMk/>
            <pc:sldMk cId="2089908722" sldId="529"/>
            <ac:graphicFrameMk id="10" creationId="{221E6F92-8FFD-35F0-35EC-7D8E741DAF7D}"/>
          </ac:graphicFrameMkLst>
        </pc:graphicFrameChg>
        <pc:graphicFrameChg chg="add mod modGraphic">
          <ac:chgData name="Torres Cabrera, Ricardo" userId="2fcf9722-2bd8-4575-aa1b-539832b46329" providerId="ADAL" clId="{3F7207B2-6AE1-4322-8BE5-B9E9B7E5C970}" dt="2024-04-25T15:07:08.485" v="6275" actId="2165"/>
          <ac:graphicFrameMkLst>
            <pc:docMk/>
            <pc:sldMk cId="2089908722" sldId="529"/>
            <ac:graphicFrameMk id="12" creationId="{39FF4C75-70DC-C323-33A4-8FD23A38B486}"/>
          </ac:graphicFrameMkLst>
        </pc:graphicFrameChg>
        <pc:graphicFrameChg chg="add mod">
          <ac:chgData name="Torres Cabrera, Ricardo" userId="2fcf9722-2bd8-4575-aa1b-539832b46329" providerId="ADAL" clId="{3F7207B2-6AE1-4322-8BE5-B9E9B7E5C970}" dt="2024-04-25T15:01:48.647" v="6226"/>
          <ac:graphicFrameMkLst>
            <pc:docMk/>
            <pc:sldMk cId="2089908722" sldId="529"/>
            <ac:graphicFrameMk id="13" creationId="{221D5DEA-BD4A-BFE0-7384-1D2E3D9A68DE}"/>
          </ac:graphicFrameMkLst>
        </pc:graphicFrameChg>
        <pc:graphicFrameChg chg="add del mod modGraphic">
          <ac:chgData name="Torres Cabrera, Ricardo" userId="2fcf9722-2bd8-4575-aa1b-539832b46329" providerId="ADAL" clId="{3F7207B2-6AE1-4322-8BE5-B9E9B7E5C970}" dt="2024-04-25T15:04:47.576" v="6254" actId="478"/>
          <ac:graphicFrameMkLst>
            <pc:docMk/>
            <pc:sldMk cId="2089908722" sldId="529"/>
            <ac:graphicFrameMk id="14" creationId="{D3E79A30-101A-1024-200B-D9227F921E37}"/>
          </ac:graphicFrameMkLst>
        </pc:graphicFrameChg>
        <pc:picChg chg="add mod topLvl modCrop">
          <ac:chgData name="Torres Cabrera, Ricardo" userId="2fcf9722-2bd8-4575-aa1b-539832b46329" providerId="ADAL" clId="{3F7207B2-6AE1-4322-8BE5-B9E9B7E5C970}" dt="2024-04-25T15:06:49.302" v="6273" actId="165"/>
          <ac:picMkLst>
            <pc:docMk/>
            <pc:sldMk cId="2089908722" sldId="529"/>
            <ac:picMk id="16" creationId="{DCB9EBEC-E1DE-1452-ECC8-09ED3F6C2CFD}"/>
          </ac:picMkLst>
        </pc:picChg>
        <pc:picChg chg="add mod topLvl">
          <ac:chgData name="Torres Cabrera, Ricardo" userId="2fcf9722-2bd8-4575-aa1b-539832b46329" providerId="ADAL" clId="{3F7207B2-6AE1-4322-8BE5-B9E9B7E5C970}" dt="2024-04-25T15:06:49.302" v="6273" actId="165"/>
          <ac:picMkLst>
            <pc:docMk/>
            <pc:sldMk cId="2089908722" sldId="529"/>
            <ac:picMk id="18" creationId="{00537FA8-E050-AF7D-AEDF-6CECD71554EC}"/>
          </ac:picMkLst>
        </pc:picChg>
      </pc:sldChg>
      <pc:sldChg chg="addSp delSp modSp add del mod">
        <pc:chgData name="Torres Cabrera, Ricardo" userId="2fcf9722-2bd8-4575-aa1b-539832b46329" providerId="ADAL" clId="{3F7207B2-6AE1-4322-8BE5-B9E9B7E5C970}" dt="2024-04-25T15:17:08.673" v="6347" actId="47"/>
        <pc:sldMkLst>
          <pc:docMk/>
          <pc:sldMk cId="722602379" sldId="531"/>
        </pc:sldMkLst>
        <pc:graphicFrameChg chg="add mod ord">
          <ac:chgData name="Torres Cabrera, Ricardo" userId="2fcf9722-2bd8-4575-aa1b-539832b46329" providerId="ADAL" clId="{3F7207B2-6AE1-4322-8BE5-B9E9B7E5C970}" dt="2024-04-25T15:11:07.723" v="6308" actId="167"/>
          <ac:graphicFrameMkLst>
            <pc:docMk/>
            <pc:sldMk cId="722602379" sldId="531"/>
            <ac:graphicFrameMk id="2" creationId="{0CD75617-77D7-81C6-AFCC-F5EEA2916B29}"/>
          </ac:graphicFrameMkLst>
        </pc:graphicFrameChg>
        <pc:graphicFrameChg chg="del">
          <ac:chgData name="Torres Cabrera, Ricardo" userId="2fcf9722-2bd8-4575-aa1b-539832b46329" providerId="ADAL" clId="{3F7207B2-6AE1-4322-8BE5-B9E9B7E5C970}" dt="2024-04-25T15:11:12.096" v="6309" actId="478"/>
          <ac:graphicFrameMkLst>
            <pc:docMk/>
            <pc:sldMk cId="722602379" sldId="531"/>
            <ac:graphicFrameMk id="12" creationId="{39FF4C75-70DC-C323-33A4-8FD23A38B486}"/>
          </ac:graphicFrameMkLst>
        </pc:graphicFrameChg>
      </pc:sldChg>
      <pc:sldChg chg="addSp delSp modSp add mod ord modAnim">
        <pc:chgData name="Torres Cabrera, Ricardo" userId="2fcf9722-2bd8-4575-aa1b-539832b46329" providerId="ADAL" clId="{3F7207B2-6AE1-4322-8BE5-B9E9B7E5C970}" dt="2024-04-25T15:13:35.767" v="6321" actId="21"/>
        <pc:sldMkLst>
          <pc:docMk/>
          <pc:sldMk cId="1056067967" sldId="532"/>
        </pc:sldMkLst>
        <pc:graphicFrameChg chg="add mod ord">
          <ac:chgData name="Torres Cabrera, Ricardo" userId="2fcf9722-2bd8-4575-aa1b-539832b46329" providerId="ADAL" clId="{3F7207B2-6AE1-4322-8BE5-B9E9B7E5C970}" dt="2024-04-25T15:09:00.491" v="6287" actId="167"/>
          <ac:graphicFrameMkLst>
            <pc:docMk/>
            <pc:sldMk cId="1056067967" sldId="532"/>
            <ac:graphicFrameMk id="2" creationId="{457D141F-C93C-BEE9-85BB-0C6DFFE9CBAB}"/>
          </ac:graphicFrameMkLst>
        </pc:graphicFrameChg>
        <pc:graphicFrameChg chg="add del mod ord">
          <ac:chgData name="Torres Cabrera, Ricardo" userId="2fcf9722-2bd8-4575-aa1b-539832b46329" providerId="ADAL" clId="{3F7207B2-6AE1-4322-8BE5-B9E9B7E5C970}" dt="2024-04-25T15:13:35.767" v="6321" actId="21"/>
          <ac:graphicFrameMkLst>
            <pc:docMk/>
            <pc:sldMk cId="1056067967" sldId="532"/>
            <ac:graphicFrameMk id="9" creationId="{B377FE35-2F14-6F83-7CC2-C141A65F014F}"/>
          </ac:graphicFrameMkLst>
        </pc:graphicFrameChg>
        <pc:graphicFrameChg chg="add del">
          <ac:chgData name="Torres Cabrera, Ricardo" userId="2fcf9722-2bd8-4575-aa1b-539832b46329" providerId="ADAL" clId="{3F7207B2-6AE1-4322-8BE5-B9E9B7E5C970}" dt="2024-04-25T15:13:24.138" v="6320" actId="478"/>
          <ac:graphicFrameMkLst>
            <pc:docMk/>
            <pc:sldMk cId="1056067967" sldId="532"/>
            <ac:graphicFrameMk id="12" creationId="{39FF4C75-70DC-C323-33A4-8FD23A38B486}"/>
          </ac:graphicFrameMkLst>
        </pc:graphicFrameChg>
        <pc:picChg chg="add mod">
          <ac:chgData name="Torres Cabrera, Ricardo" userId="2fcf9722-2bd8-4575-aa1b-539832b46329" providerId="ADAL" clId="{3F7207B2-6AE1-4322-8BE5-B9E9B7E5C970}" dt="2024-04-25T15:09:36.256" v="6296" actId="1076"/>
          <ac:picMkLst>
            <pc:docMk/>
            <pc:sldMk cId="1056067967" sldId="532"/>
            <ac:picMk id="8" creationId="{2121CA7D-128E-12AA-0276-0DA389FABE31}"/>
          </ac:picMkLst>
        </pc:picChg>
        <pc:picChg chg="del mod">
          <ac:chgData name="Torres Cabrera, Ricardo" userId="2fcf9722-2bd8-4575-aa1b-539832b46329" providerId="ADAL" clId="{3F7207B2-6AE1-4322-8BE5-B9E9B7E5C970}" dt="2024-04-25T15:09:38.176" v="6297" actId="478"/>
          <ac:picMkLst>
            <pc:docMk/>
            <pc:sldMk cId="1056067967" sldId="532"/>
            <ac:picMk id="16" creationId="{DCB9EBEC-E1DE-1452-ECC8-09ED3F6C2CFD}"/>
          </ac:picMkLst>
        </pc:picChg>
        <pc:picChg chg="del">
          <ac:chgData name="Torres Cabrera, Ricardo" userId="2fcf9722-2bd8-4575-aa1b-539832b46329" providerId="ADAL" clId="{3F7207B2-6AE1-4322-8BE5-B9E9B7E5C970}" dt="2024-04-25T15:09:02.848" v="6288" actId="478"/>
          <ac:picMkLst>
            <pc:docMk/>
            <pc:sldMk cId="1056067967" sldId="532"/>
            <ac:picMk id="18" creationId="{00537FA8-E050-AF7D-AEDF-6CECD71554EC}"/>
          </ac:picMkLst>
        </pc:picChg>
      </pc:sldChg>
      <pc:sldChg chg="addSp delSp modSp add mod delAnim modAnim">
        <pc:chgData name="Torres Cabrera, Ricardo" userId="2fcf9722-2bd8-4575-aa1b-539832b46329" providerId="ADAL" clId="{3F7207B2-6AE1-4322-8BE5-B9E9B7E5C970}" dt="2024-04-25T15:16:57.496" v="6346"/>
        <pc:sldMkLst>
          <pc:docMk/>
          <pc:sldMk cId="3846145313" sldId="533"/>
        </pc:sldMkLst>
        <pc:spChg chg="add del">
          <ac:chgData name="Torres Cabrera, Ricardo" userId="2fcf9722-2bd8-4575-aa1b-539832b46329" providerId="ADAL" clId="{3F7207B2-6AE1-4322-8BE5-B9E9B7E5C970}" dt="2024-04-25T15:14:12.548" v="6326" actId="22"/>
          <ac:spMkLst>
            <pc:docMk/>
            <pc:sldMk cId="3846145313" sldId="533"/>
            <ac:spMk id="11" creationId="{97BCF209-D9FC-21BC-7ED2-535DC5216480}"/>
          </ac:spMkLst>
        </pc:spChg>
        <pc:spChg chg="add del">
          <ac:chgData name="Torres Cabrera, Ricardo" userId="2fcf9722-2bd8-4575-aa1b-539832b46329" providerId="ADAL" clId="{3F7207B2-6AE1-4322-8BE5-B9E9B7E5C970}" dt="2024-04-25T15:15:17.704" v="6332" actId="478"/>
          <ac:spMkLst>
            <pc:docMk/>
            <pc:sldMk cId="3846145313" sldId="533"/>
            <ac:spMk id="14" creationId="{3FC2DF39-B639-11B6-0948-F905B579F3D0}"/>
          </ac:spMkLst>
        </pc:spChg>
        <pc:graphicFrameChg chg="del">
          <ac:chgData name="Torres Cabrera, Ricardo" userId="2fcf9722-2bd8-4575-aa1b-539832b46329" providerId="ADAL" clId="{3F7207B2-6AE1-4322-8BE5-B9E9B7E5C970}" dt="2024-04-25T15:14:23.513" v="6328" actId="478"/>
          <ac:graphicFrameMkLst>
            <pc:docMk/>
            <pc:sldMk cId="3846145313" sldId="533"/>
            <ac:graphicFrameMk id="2" creationId="{457D141F-C93C-BEE9-85BB-0C6DFFE9CBAB}"/>
          </ac:graphicFrameMkLst>
        </pc:graphicFrameChg>
        <pc:graphicFrameChg chg="add del mod ord">
          <ac:chgData name="Torres Cabrera, Ricardo" userId="2fcf9722-2bd8-4575-aa1b-539832b46329" providerId="ADAL" clId="{3F7207B2-6AE1-4322-8BE5-B9E9B7E5C970}" dt="2024-04-25T15:13:48.233" v="6324" actId="478"/>
          <ac:graphicFrameMkLst>
            <pc:docMk/>
            <pc:sldMk cId="3846145313" sldId="533"/>
            <ac:graphicFrameMk id="7" creationId="{A9AC7ECD-F022-0871-0F5D-BA34C364917B}"/>
          </ac:graphicFrameMkLst>
        </pc:graphicFrameChg>
        <pc:graphicFrameChg chg="add mod ord">
          <ac:chgData name="Torres Cabrera, Ricardo" userId="2fcf9722-2bd8-4575-aa1b-539832b46329" providerId="ADAL" clId="{3F7207B2-6AE1-4322-8BE5-B9E9B7E5C970}" dt="2024-04-25T15:13:44.708" v="6323" actId="167"/>
          <ac:graphicFrameMkLst>
            <pc:docMk/>
            <pc:sldMk cId="3846145313" sldId="533"/>
            <ac:graphicFrameMk id="9" creationId="{B377FE35-2F14-6F83-7CC2-C141A65F014F}"/>
          </ac:graphicFrameMkLst>
        </pc:graphicFrameChg>
        <pc:graphicFrameChg chg="del">
          <ac:chgData name="Torres Cabrera, Ricardo" userId="2fcf9722-2bd8-4575-aa1b-539832b46329" providerId="ADAL" clId="{3F7207B2-6AE1-4322-8BE5-B9E9B7E5C970}" dt="2024-04-25T15:12:22.865" v="6315" actId="478"/>
          <ac:graphicFrameMkLst>
            <pc:docMk/>
            <pc:sldMk cId="3846145313" sldId="533"/>
            <ac:graphicFrameMk id="12" creationId="{39FF4C75-70DC-C323-33A4-8FD23A38B486}"/>
          </ac:graphicFrameMkLst>
        </pc:graphicFrameChg>
        <pc:graphicFrameChg chg="add mod">
          <ac:chgData name="Torres Cabrera, Ricardo" userId="2fcf9722-2bd8-4575-aa1b-539832b46329" providerId="ADAL" clId="{3F7207B2-6AE1-4322-8BE5-B9E9B7E5C970}" dt="2024-04-25T15:14:42.521" v="6330" actId="1076"/>
          <ac:graphicFrameMkLst>
            <pc:docMk/>
            <pc:sldMk cId="3846145313" sldId="533"/>
            <ac:graphicFrameMk id="15" creationId="{14BA59B5-2498-73EC-7B5B-0AC27EFB10BC}"/>
          </ac:graphicFrameMkLst>
        </pc:graphicFrameChg>
        <pc:picChg chg="mod ord modCrop">
          <ac:chgData name="Torres Cabrera, Ricardo" userId="2fcf9722-2bd8-4575-aa1b-539832b46329" providerId="ADAL" clId="{3F7207B2-6AE1-4322-8BE5-B9E9B7E5C970}" dt="2024-04-25T15:16:45.772" v="6343" actId="1076"/>
          <ac:picMkLst>
            <pc:docMk/>
            <pc:sldMk cId="3846145313" sldId="533"/>
            <ac:picMk id="8" creationId="{2121CA7D-128E-12AA-0276-0DA389FABE31}"/>
          </ac:picMkLst>
        </pc:picChg>
        <pc:picChg chg="add del mod">
          <ac:chgData name="Torres Cabrera, Ricardo" userId="2fcf9722-2bd8-4575-aa1b-539832b46329" providerId="ADAL" clId="{3F7207B2-6AE1-4322-8BE5-B9E9B7E5C970}" dt="2024-04-25T15:16:26.665" v="6342" actId="478"/>
          <ac:picMkLst>
            <pc:docMk/>
            <pc:sldMk cId="3846145313" sldId="533"/>
            <ac:picMk id="16" creationId="{741424EF-7A75-09AF-8962-6485F6FACF47}"/>
          </ac:picMkLst>
        </pc:picChg>
      </pc:sldChg>
      <pc:sldChg chg="addSp delSp modSp add mod delAnim modAnim">
        <pc:chgData name="Torres Cabrera, Ricardo" userId="2fcf9722-2bd8-4575-aa1b-539832b46329" providerId="ADAL" clId="{3F7207B2-6AE1-4322-8BE5-B9E9B7E5C970}" dt="2024-04-25T15:21:05.533" v="6378"/>
        <pc:sldMkLst>
          <pc:docMk/>
          <pc:sldMk cId="2662641318" sldId="534"/>
        </pc:sldMkLst>
        <pc:graphicFrameChg chg="add mod">
          <ac:chgData name="Torres Cabrera, Ricardo" userId="2fcf9722-2bd8-4575-aa1b-539832b46329" providerId="ADAL" clId="{3F7207B2-6AE1-4322-8BE5-B9E9B7E5C970}" dt="2024-04-25T15:17:27.561" v="6350" actId="1076"/>
          <ac:graphicFrameMkLst>
            <pc:docMk/>
            <pc:sldMk cId="2662641318" sldId="534"/>
            <ac:graphicFrameMk id="2" creationId="{D26A79F9-17DD-4768-2AE8-92D367C78037}"/>
          </ac:graphicFrameMkLst>
        </pc:graphicFrameChg>
        <pc:graphicFrameChg chg="add mod ord">
          <ac:chgData name="Torres Cabrera, Ricardo" userId="2fcf9722-2bd8-4575-aa1b-539832b46329" providerId="ADAL" clId="{3F7207B2-6AE1-4322-8BE5-B9E9B7E5C970}" dt="2024-04-25T15:20:54.784" v="6375" actId="1076"/>
          <ac:graphicFrameMkLst>
            <pc:docMk/>
            <pc:sldMk cId="2662641318" sldId="534"/>
            <ac:graphicFrameMk id="7" creationId="{820F7FF6-6D2E-516C-EB01-C5586D5731A2}"/>
          </ac:graphicFrameMkLst>
        </pc:graphicFrameChg>
        <pc:graphicFrameChg chg="del">
          <ac:chgData name="Torres Cabrera, Ricardo" userId="2fcf9722-2bd8-4575-aa1b-539832b46329" providerId="ADAL" clId="{3F7207B2-6AE1-4322-8BE5-B9E9B7E5C970}" dt="2024-04-25T15:20:12.602" v="6373" actId="478"/>
          <ac:graphicFrameMkLst>
            <pc:docMk/>
            <pc:sldMk cId="2662641318" sldId="534"/>
            <ac:graphicFrameMk id="15" creationId="{14BA59B5-2498-73EC-7B5B-0AC27EFB10BC}"/>
          </ac:graphicFrameMkLst>
        </pc:graphicFrameChg>
        <pc:picChg chg="del">
          <ac:chgData name="Torres Cabrera, Ricardo" userId="2fcf9722-2bd8-4575-aa1b-539832b46329" providerId="ADAL" clId="{3F7207B2-6AE1-4322-8BE5-B9E9B7E5C970}" dt="2024-04-25T15:20:18.930" v="6374" actId="478"/>
          <ac:picMkLst>
            <pc:docMk/>
            <pc:sldMk cId="2662641318" sldId="534"/>
            <ac:picMk id="8" creationId="{2121CA7D-128E-12AA-0276-0DA389FABE31}"/>
          </ac:picMkLst>
        </pc:picChg>
      </pc:sldChg>
      <pc:sldChg chg="addSp delSp modSp add mod delAnim modAnim">
        <pc:chgData name="Torres Cabrera, Ricardo" userId="2fcf9722-2bd8-4575-aa1b-539832b46329" providerId="ADAL" clId="{3F7207B2-6AE1-4322-8BE5-B9E9B7E5C970}" dt="2024-04-25T15:24:21.532" v="6401"/>
        <pc:sldMkLst>
          <pc:docMk/>
          <pc:sldMk cId="1586363857" sldId="535"/>
        </pc:sldMkLst>
        <pc:graphicFrameChg chg="del">
          <ac:chgData name="Torres Cabrera, Ricardo" userId="2fcf9722-2bd8-4575-aa1b-539832b46329" providerId="ADAL" clId="{3F7207B2-6AE1-4322-8BE5-B9E9B7E5C970}" dt="2024-04-25T15:19:23.185" v="6368" actId="478"/>
          <ac:graphicFrameMkLst>
            <pc:docMk/>
            <pc:sldMk cId="1586363857" sldId="535"/>
            <ac:graphicFrameMk id="2" creationId="{D26A79F9-17DD-4768-2AE8-92D367C78037}"/>
          </ac:graphicFrameMkLst>
        </pc:graphicFrameChg>
        <pc:graphicFrameChg chg="add mod modGraphic">
          <ac:chgData name="Torres Cabrera, Ricardo" userId="2fcf9722-2bd8-4575-aa1b-539832b46329" providerId="ADAL" clId="{3F7207B2-6AE1-4322-8BE5-B9E9B7E5C970}" dt="2024-04-25T15:17:59.202" v="6356" actId="1076"/>
          <ac:graphicFrameMkLst>
            <pc:docMk/>
            <pc:sldMk cId="1586363857" sldId="535"/>
            <ac:graphicFrameMk id="7" creationId="{8F98236A-DF1C-C195-1F5E-B8E81744720C}"/>
          </ac:graphicFrameMkLst>
        </pc:graphicFrameChg>
        <pc:graphicFrameChg chg="add del mod">
          <ac:chgData name="Torres Cabrera, Ricardo" userId="2fcf9722-2bd8-4575-aa1b-539832b46329" providerId="ADAL" clId="{3F7207B2-6AE1-4322-8BE5-B9E9B7E5C970}" dt="2024-04-25T15:18:21.395" v="6359" actId="478"/>
          <ac:graphicFrameMkLst>
            <pc:docMk/>
            <pc:sldMk cId="1586363857" sldId="535"/>
            <ac:graphicFrameMk id="10" creationId="{B414AB90-407A-AEEC-ECF7-C1442E79306C}"/>
          </ac:graphicFrameMkLst>
        </pc:graphicFrameChg>
        <pc:graphicFrameChg chg="add mod ord modGraphic">
          <ac:chgData name="Torres Cabrera, Ricardo" userId="2fcf9722-2bd8-4575-aa1b-539832b46329" providerId="ADAL" clId="{3F7207B2-6AE1-4322-8BE5-B9E9B7E5C970}" dt="2024-04-25T15:22:37.489" v="6382" actId="2165"/>
          <ac:graphicFrameMkLst>
            <pc:docMk/>
            <pc:sldMk cId="1586363857" sldId="535"/>
            <ac:graphicFrameMk id="11" creationId="{37CE00F8-503A-D668-35EE-073F8070FEE3}"/>
          </ac:graphicFrameMkLst>
        </pc:graphicFrameChg>
        <pc:graphicFrameChg chg="add mod ord">
          <ac:chgData name="Torres Cabrera, Ricardo" userId="2fcf9722-2bd8-4575-aa1b-539832b46329" providerId="ADAL" clId="{3F7207B2-6AE1-4322-8BE5-B9E9B7E5C970}" dt="2024-04-25T15:23:00.300" v="6385" actId="167"/>
          <ac:graphicFrameMkLst>
            <pc:docMk/>
            <pc:sldMk cId="1586363857" sldId="535"/>
            <ac:graphicFrameMk id="12" creationId="{BA7A4D76-DF68-CFDE-7683-804CC71D70F0}"/>
          </ac:graphicFrameMkLst>
        </pc:graphicFrameChg>
        <pc:graphicFrameChg chg="del">
          <ac:chgData name="Torres Cabrera, Ricardo" userId="2fcf9722-2bd8-4575-aa1b-539832b46329" providerId="ADAL" clId="{3F7207B2-6AE1-4322-8BE5-B9E9B7E5C970}" dt="2024-04-25T15:23:02.545" v="6386" actId="478"/>
          <ac:graphicFrameMkLst>
            <pc:docMk/>
            <pc:sldMk cId="1586363857" sldId="535"/>
            <ac:graphicFrameMk id="15" creationId="{14BA59B5-2498-73EC-7B5B-0AC27EFB10BC}"/>
          </ac:graphicFrameMkLst>
        </pc:graphicFrameChg>
        <pc:picChg chg="del">
          <ac:chgData name="Torres Cabrera, Ricardo" userId="2fcf9722-2bd8-4575-aa1b-539832b46329" providerId="ADAL" clId="{3F7207B2-6AE1-4322-8BE5-B9E9B7E5C970}" dt="2024-04-25T15:23:42.329" v="6396" actId="478"/>
          <ac:picMkLst>
            <pc:docMk/>
            <pc:sldMk cId="1586363857" sldId="535"/>
            <ac:picMk id="8" creationId="{2121CA7D-128E-12AA-0276-0DA389FABE31}"/>
          </ac:picMkLst>
        </pc:picChg>
        <pc:picChg chg="add mod ord modCrop">
          <ac:chgData name="Torres Cabrera, Ricardo" userId="2fcf9722-2bd8-4575-aa1b-539832b46329" providerId="ADAL" clId="{3F7207B2-6AE1-4322-8BE5-B9E9B7E5C970}" dt="2024-04-25T15:23:47.338" v="6397" actId="166"/>
          <ac:picMkLst>
            <pc:docMk/>
            <pc:sldMk cId="1586363857" sldId="535"/>
            <ac:picMk id="14" creationId="{589E06F6-DCE1-F0E7-BC9A-83EC35CE77E0}"/>
          </ac:picMkLst>
        </pc:picChg>
      </pc:sldChg>
      <pc:sldChg chg="addSp delSp modSp add mod addAnim delAnim modAnim">
        <pc:chgData name="Torres Cabrera, Ricardo" userId="2fcf9722-2bd8-4575-aa1b-539832b46329" providerId="ADAL" clId="{3F7207B2-6AE1-4322-8BE5-B9E9B7E5C970}" dt="2024-04-25T16:11:58.099" v="6654"/>
        <pc:sldMkLst>
          <pc:docMk/>
          <pc:sldMk cId="1081902036" sldId="536"/>
        </pc:sldMkLst>
        <pc:spChg chg="add del">
          <ac:chgData name="Torres Cabrera, Ricardo" userId="2fcf9722-2bd8-4575-aa1b-539832b46329" providerId="ADAL" clId="{3F7207B2-6AE1-4322-8BE5-B9E9B7E5C970}" dt="2024-04-25T16:11:29.781" v="6647" actId="22"/>
          <ac:spMkLst>
            <pc:docMk/>
            <pc:sldMk cId="1081902036" sldId="536"/>
            <ac:spMk id="9" creationId="{E51949F6-6BE3-B83B-300C-0C85AC7011A7}"/>
          </ac:spMkLst>
        </pc:spChg>
        <pc:graphicFrameChg chg="add mod ord">
          <ac:chgData name="Torres Cabrera, Ricardo" userId="2fcf9722-2bd8-4575-aa1b-539832b46329" providerId="ADAL" clId="{3F7207B2-6AE1-4322-8BE5-B9E9B7E5C970}" dt="2024-04-25T16:10:51.956" v="6640" actId="1076"/>
          <ac:graphicFrameMkLst>
            <pc:docMk/>
            <pc:sldMk cId="1081902036" sldId="536"/>
            <ac:graphicFrameMk id="2" creationId="{2EE125E7-F129-7B47-5E57-2D84A4ABD508}"/>
          </ac:graphicFrameMkLst>
        </pc:graphicFrameChg>
        <pc:graphicFrameChg chg="modGraphic">
          <ac:chgData name="Torres Cabrera, Ricardo" userId="2fcf9722-2bd8-4575-aa1b-539832b46329" providerId="ADAL" clId="{3F7207B2-6AE1-4322-8BE5-B9E9B7E5C970}" dt="2024-04-25T16:11:16.758" v="6643" actId="2165"/>
          <ac:graphicFrameMkLst>
            <pc:docMk/>
            <pc:sldMk cId="1081902036" sldId="536"/>
            <ac:graphicFrameMk id="7" creationId="{F681B0A5-4B48-D425-4031-F58E976C5140}"/>
          </ac:graphicFrameMkLst>
        </pc:graphicFrameChg>
        <pc:graphicFrameChg chg="add del mod">
          <ac:chgData name="Torres Cabrera, Ricardo" userId="2fcf9722-2bd8-4575-aa1b-539832b46329" providerId="ADAL" clId="{3F7207B2-6AE1-4322-8BE5-B9E9B7E5C970}" dt="2024-04-25T16:11:53.148" v="6651" actId="478"/>
          <ac:graphicFrameMkLst>
            <pc:docMk/>
            <pc:sldMk cId="1081902036" sldId="536"/>
            <ac:graphicFrameMk id="10" creationId="{34053731-4C6B-E398-6839-BFE71ACBE22A}"/>
          </ac:graphicFrameMkLst>
        </pc:graphicFrameChg>
        <pc:graphicFrameChg chg="add mod">
          <ac:chgData name="Torres Cabrera, Ricardo" userId="2fcf9722-2bd8-4575-aa1b-539832b46329" providerId="ADAL" clId="{3F7207B2-6AE1-4322-8BE5-B9E9B7E5C970}" dt="2024-04-25T16:11:50.218" v="6650" actId="1076"/>
          <ac:graphicFrameMkLst>
            <pc:docMk/>
            <pc:sldMk cId="1081902036" sldId="536"/>
            <ac:graphicFrameMk id="11" creationId="{59E01E6D-FA84-A9E3-4A22-321BC525BE93}"/>
          </ac:graphicFrameMkLst>
        </pc:graphicFrameChg>
        <pc:picChg chg="add del">
          <ac:chgData name="Torres Cabrera, Ricardo" userId="2fcf9722-2bd8-4575-aa1b-539832b46329" providerId="ADAL" clId="{3F7207B2-6AE1-4322-8BE5-B9E9B7E5C970}" dt="2024-04-25T16:11:18.290" v="6644" actId="478"/>
          <ac:picMkLst>
            <pc:docMk/>
            <pc:sldMk cId="1081902036" sldId="536"/>
            <ac:picMk id="12" creationId="{54A86F13-1764-F7E8-1DB9-284EC99B4F54}"/>
          </ac:picMkLst>
        </pc:picChg>
      </pc:sldChg>
      <pc:sldChg chg="addSp delSp modSp add del mod ord delAnim modAnim">
        <pc:chgData name="Torres Cabrera, Ricardo" userId="2fcf9722-2bd8-4575-aa1b-539832b46329" providerId="ADAL" clId="{3F7207B2-6AE1-4322-8BE5-B9E9B7E5C970}" dt="2024-04-25T16:08:59.173" v="6620" actId="2696"/>
        <pc:sldMkLst>
          <pc:docMk/>
          <pc:sldMk cId="2164941035" sldId="536"/>
        </pc:sldMkLst>
        <pc:graphicFrameChg chg="del">
          <ac:chgData name="Torres Cabrera, Ricardo" userId="2fcf9722-2bd8-4575-aa1b-539832b46329" providerId="ADAL" clId="{3F7207B2-6AE1-4322-8BE5-B9E9B7E5C970}" dt="2024-04-25T16:07:30.443" v="6613" actId="478"/>
          <ac:graphicFrameMkLst>
            <pc:docMk/>
            <pc:sldMk cId="2164941035" sldId="536"/>
            <ac:graphicFrameMk id="2" creationId="{D26A79F9-17DD-4768-2AE8-92D367C78037}"/>
          </ac:graphicFrameMkLst>
        </pc:graphicFrameChg>
        <pc:graphicFrameChg chg="add del mod ord modGraphic">
          <ac:chgData name="Torres Cabrera, Ricardo" userId="2fcf9722-2bd8-4575-aa1b-539832b46329" providerId="ADAL" clId="{3F7207B2-6AE1-4322-8BE5-B9E9B7E5C970}" dt="2024-04-25T16:07:12.306" v="6608" actId="167"/>
          <ac:graphicFrameMkLst>
            <pc:docMk/>
            <pc:sldMk cId="2164941035" sldId="536"/>
            <ac:graphicFrameMk id="7" creationId="{F681B0A5-4B48-D425-4031-F58E976C5140}"/>
          </ac:graphicFrameMkLst>
        </pc:graphicFrameChg>
        <pc:graphicFrameChg chg="del">
          <ac:chgData name="Torres Cabrera, Ricardo" userId="2fcf9722-2bd8-4575-aa1b-539832b46329" providerId="ADAL" clId="{3F7207B2-6AE1-4322-8BE5-B9E9B7E5C970}" dt="2024-04-25T16:07:33.772" v="6614" actId="478"/>
          <ac:graphicFrameMkLst>
            <pc:docMk/>
            <pc:sldMk cId="2164941035" sldId="536"/>
            <ac:graphicFrameMk id="9" creationId="{B377FE35-2F14-6F83-7CC2-C141A65F014F}"/>
          </ac:graphicFrameMkLst>
        </pc:graphicFrameChg>
        <pc:graphicFrameChg chg="add mod">
          <ac:chgData name="Torres Cabrera, Ricardo" userId="2fcf9722-2bd8-4575-aa1b-539832b46329" providerId="ADAL" clId="{3F7207B2-6AE1-4322-8BE5-B9E9B7E5C970}" dt="2024-04-25T16:08:07.321" v="6619"/>
          <ac:graphicFrameMkLst>
            <pc:docMk/>
            <pc:sldMk cId="2164941035" sldId="536"/>
            <ac:graphicFrameMk id="10" creationId="{34053731-4C6B-E398-6839-BFE71ACBE22A}"/>
          </ac:graphicFrameMkLst>
        </pc:graphicFrameChg>
        <pc:graphicFrameChg chg="add del mod">
          <ac:chgData name="Torres Cabrera, Ricardo" userId="2fcf9722-2bd8-4575-aa1b-539832b46329" providerId="ADAL" clId="{3F7207B2-6AE1-4322-8BE5-B9E9B7E5C970}" dt="2024-04-25T16:07:27.230" v="6612" actId="478"/>
          <ac:graphicFrameMkLst>
            <pc:docMk/>
            <pc:sldMk cId="2164941035" sldId="536"/>
            <ac:graphicFrameMk id="11" creationId="{37CE00F8-503A-D668-35EE-073F8070FEE3}"/>
          </ac:graphicFrameMkLst>
        </pc:graphicFrameChg>
        <pc:graphicFrameChg chg="del">
          <ac:chgData name="Torres Cabrera, Ricardo" userId="2fcf9722-2bd8-4575-aa1b-539832b46329" providerId="ADAL" clId="{3F7207B2-6AE1-4322-8BE5-B9E9B7E5C970}" dt="2024-04-25T16:07:38.668" v="6616" actId="478"/>
          <ac:graphicFrameMkLst>
            <pc:docMk/>
            <pc:sldMk cId="2164941035" sldId="536"/>
            <ac:graphicFrameMk id="15" creationId="{14BA59B5-2498-73EC-7B5B-0AC27EFB10BC}"/>
          </ac:graphicFrameMkLst>
        </pc:graphicFrameChg>
        <pc:picChg chg="del">
          <ac:chgData name="Torres Cabrera, Ricardo" userId="2fcf9722-2bd8-4575-aa1b-539832b46329" providerId="ADAL" clId="{3F7207B2-6AE1-4322-8BE5-B9E9B7E5C970}" dt="2024-04-25T16:07:35.843" v="6615" actId="478"/>
          <ac:picMkLst>
            <pc:docMk/>
            <pc:sldMk cId="2164941035" sldId="536"/>
            <ac:picMk id="8" creationId="{2121CA7D-128E-12AA-0276-0DA389FABE31}"/>
          </ac:picMkLst>
        </pc:picChg>
        <pc:picChg chg="add mod">
          <ac:chgData name="Torres Cabrera, Ricardo" userId="2fcf9722-2bd8-4575-aa1b-539832b46329" providerId="ADAL" clId="{3F7207B2-6AE1-4322-8BE5-B9E9B7E5C970}" dt="2024-04-25T16:08:07.321" v="6619"/>
          <ac:picMkLst>
            <pc:docMk/>
            <pc:sldMk cId="2164941035" sldId="536"/>
            <ac:picMk id="12" creationId="{54A86F13-1764-F7E8-1DB9-284EC99B4F54}"/>
          </ac:picMkLst>
        </pc:picChg>
      </pc:sldChg>
      <pc:sldChg chg="addSp delSp modSp add mod delAnim modAnim">
        <pc:chgData name="Torres Cabrera, Ricardo" userId="2fcf9722-2bd8-4575-aa1b-539832b46329" providerId="ADAL" clId="{3F7207B2-6AE1-4322-8BE5-B9E9B7E5C970}" dt="2024-04-25T15:33:33.409" v="6483"/>
        <pc:sldMkLst>
          <pc:docMk/>
          <pc:sldMk cId="2753026873" sldId="537"/>
        </pc:sldMkLst>
        <pc:graphicFrameChg chg="add mod ord">
          <ac:chgData name="Torres Cabrera, Ricardo" userId="2fcf9722-2bd8-4575-aa1b-539832b46329" providerId="ADAL" clId="{3F7207B2-6AE1-4322-8BE5-B9E9B7E5C970}" dt="2024-04-25T15:33:19.217" v="6480" actId="1076"/>
          <ac:graphicFrameMkLst>
            <pc:docMk/>
            <pc:sldMk cId="2753026873" sldId="537"/>
            <ac:graphicFrameMk id="2" creationId="{916D3A26-6DD8-AD4B-EE7D-C6FCEC6296C6}"/>
          </ac:graphicFrameMkLst>
        </pc:graphicFrameChg>
        <pc:graphicFrameChg chg="modGraphic">
          <ac:chgData name="Torres Cabrera, Ricardo" userId="2fcf9722-2bd8-4575-aa1b-539832b46329" providerId="ADAL" clId="{3F7207B2-6AE1-4322-8BE5-B9E9B7E5C970}" dt="2024-04-25T15:32:46.225" v="6474" actId="2165"/>
          <ac:graphicFrameMkLst>
            <pc:docMk/>
            <pc:sldMk cId="2753026873" sldId="537"/>
            <ac:graphicFrameMk id="11" creationId="{37CE00F8-503A-D668-35EE-073F8070FEE3}"/>
          </ac:graphicFrameMkLst>
        </pc:graphicFrameChg>
        <pc:graphicFrameChg chg="del">
          <ac:chgData name="Torres Cabrera, Ricardo" userId="2fcf9722-2bd8-4575-aa1b-539832b46329" providerId="ADAL" clId="{3F7207B2-6AE1-4322-8BE5-B9E9B7E5C970}" dt="2024-04-25T15:33:04.696" v="6478" actId="478"/>
          <ac:graphicFrameMkLst>
            <pc:docMk/>
            <pc:sldMk cId="2753026873" sldId="537"/>
            <ac:graphicFrameMk id="15" creationId="{14BA59B5-2498-73EC-7B5B-0AC27EFB10BC}"/>
          </ac:graphicFrameMkLst>
        </pc:graphicFrameChg>
        <pc:picChg chg="del">
          <ac:chgData name="Torres Cabrera, Ricardo" userId="2fcf9722-2bd8-4575-aa1b-539832b46329" providerId="ADAL" clId="{3F7207B2-6AE1-4322-8BE5-B9E9B7E5C970}" dt="2024-04-25T15:33:16.034" v="6479" actId="478"/>
          <ac:picMkLst>
            <pc:docMk/>
            <pc:sldMk cId="2753026873" sldId="537"/>
            <ac:picMk id="8" creationId="{2121CA7D-128E-12AA-0276-0DA389FABE31}"/>
          </ac:picMkLst>
        </pc:picChg>
      </pc:sldChg>
      <pc:sldChg chg="addSp delSp modSp add mod delAnim modAnim">
        <pc:chgData name="Torres Cabrera, Ricardo" userId="2fcf9722-2bd8-4575-aa1b-539832b46329" providerId="ADAL" clId="{3F7207B2-6AE1-4322-8BE5-B9E9B7E5C970}" dt="2024-04-25T15:25:41.349" v="6413"/>
        <pc:sldMkLst>
          <pc:docMk/>
          <pc:sldMk cId="724670555" sldId="538"/>
        </pc:sldMkLst>
        <pc:graphicFrameChg chg="add mod ord">
          <ac:chgData name="Torres Cabrera, Ricardo" userId="2fcf9722-2bd8-4575-aa1b-539832b46329" providerId="ADAL" clId="{3F7207B2-6AE1-4322-8BE5-B9E9B7E5C970}" dt="2024-04-25T15:25:23.796" v="6409" actId="1076"/>
          <ac:graphicFrameMkLst>
            <pc:docMk/>
            <pc:sldMk cId="724670555" sldId="538"/>
            <ac:graphicFrameMk id="2" creationId="{FD3D8C71-AE68-78D1-6603-4E29FBB710D2}"/>
          </ac:graphicFrameMkLst>
        </pc:graphicFrameChg>
        <pc:graphicFrameChg chg="modGraphic">
          <ac:chgData name="Torres Cabrera, Ricardo" userId="2fcf9722-2bd8-4575-aa1b-539832b46329" providerId="ADAL" clId="{3F7207B2-6AE1-4322-8BE5-B9E9B7E5C970}" dt="2024-04-25T15:24:45.971" v="6403" actId="2165"/>
          <ac:graphicFrameMkLst>
            <pc:docMk/>
            <pc:sldMk cId="724670555" sldId="538"/>
            <ac:graphicFrameMk id="11" creationId="{37CE00F8-503A-D668-35EE-073F8070FEE3}"/>
          </ac:graphicFrameMkLst>
        </pc:graphicFrameChg>
        <pc:graphicFrameChg chg="del">
          <ac:chgData name="Torres Cabrera, Ricardo" userId="2fcf9722-2bd8-4575-aa1b-539832b46329" providerId="ADAL" clId="{3F7207B2-6AE1-4322-8BE5-B9E9B7E5C970}" dt="2024-04-25T15:25:04.769" v="6407" actId="478"/>
          <ac:graphicFrameMkLst>
            <pc:docMk/>
            <pc:sldMk cId="724670555" sldId="538"/>
            <ac:graphicFrameMk id="15" creationId="{14BA59B5-2498-73EC-7B5B-0AC27EFB10BC}"/>
          </ac:graphicFrameMkLst>
        </pc:graphicFrameChg>
        <pc:picChg chg="del">
          <ac:chgData name="Torres Cabrera, Ricardo" userId="2fcf9722-2bd8-4575-aa1b-539832b46329" providerId="ADAL" clId="{3F7207B2-6AE1-4322-8BE5-B9E9B7E5C970}" dt="2024-04-25T15:25:19.378" v="6408" actId="478"/>
          <ac:picMkLst>
            <pc:docMk/>
            <pc:sldMk cId="724670555" sldId="538"/>
            <ac:picMk id="8" creationId="{2121CA7D-128E-12AA-0276-0DA389FABE31}"/>
          </ac:picMkLst>
        </pc:picChg>
      </pc:sldChg>
      <pc:sldChg chg="addSp delSp modSp add mod delAnim modAnim">
        <pc:chgData name="Torres Cabrera, Ricardo" userId="2fcf9722-2bd8-4575-aa1b-539832b46329" providerId="ADAL" clId="{3F7207B2-6AE1-4322-8BE5-B9E9B7E5C970}" dt="2024-04-25T15:27:42.832" v="6428"/>
        <pc:sldMkLst>
          <pc:docMk/>
          <pc:sldMk cId="1826933632" sldId="539"/>
        </pc:sldMkLst>
        <pc:spChg chg="add del">
          <ac:chgData name="Torres Cabrera, Ricardo" userId="2fcf9722-2bd8-4575-aa1b-539832b46329" providerId="ADAL" clId="{3F7207B2-6AE1-4322-8BE5-B9E9B7E5C970}" dt="2024-04-25T15:26:55.885" v="6419" actId="22"/>
          <ac:spMkLst>
            <pc:docMk/>
            <pc:sldMk cId="1826933632" sldId="539"/>
            <ac:spMk id="7" creationId="{C35C5F24-30ED-C3EA-886F-0303D9B8E273}"/>
          </ac:spMkLst>
        </pc:spChg>
        <pc:graphicFrameChg chg="add mod ord">
          <ac:chgData name="Torres Cabrera, Ricardo" userId="2fcf9722-2bd8-4575-aa1b-539832b46329" providerId="ADAL" clId="{3F7207B2-6AE1-4322-8BE5-B9E9B7E5C970}" dt="2024-04-25T15:27:29.528" v="6425" actId="1076"/>
          <ac:graphicFrameMkLst>
            <pc:docMk/>
            <pc:sldMk cId="1826933632" sldId="539"/>
            <ac:graphicFrameMk id="10" creationId="{E4CFD0D6-ACFE-6FD0-6AC0-15F11D1AA4D4}"/>
          </ac:graphicFrameMkLst>
        </pc:graphicFrameChg>
        <pc:graphicFrameChg chg="modGraphic">
          <ac:chgData name="Torres Cabrera, Ricardo" userId="2fcf9722-2bd8-4575-aa1b-539832b46329" providerId="ADAL" clId="{3F7207B2-6AE1-4322-8BE5-B9E9B7E5C970}" dt="2024-04-25T15:26:46.394" v="6417" actId="2165"/>
          <ac:graphicFrameMkLst>
            <pc:docMk/>
            <pc:sldMk cId="1826933632" sldId="539"/>
            <ac:graphicFrameMk id="11" creationId="{37CE00F8-503A-D668-35EE-073F8070FEE3}"/>
          </ac:graphicFrameMkLst>
        </pc:graphicFrameChg>
        <pc:graphicFrameChg chg="del">
          <ac:chgData name="Torres Cabrera, Ricardo" userId="2fcf9722-2bd8-4575-aa1b-539832b46329" providerId="ADAL" clId="{3F7207B2-6AE1-4322-8BE5-B9E9B7E5C970}" dt="2024-04-25T15:27:04.665" v="6423" actId="478"/>
          <ac:graphicFrameMkLst>
            <pc:docMk/>
            <pc:sldMk cId="1826933632" sldId="539"/>
            <ac:graphicFrameMk id="15" creationId="{14BA59B5-2498-73EC-7B5B-0AC27EFB10BC}"/>
          </ac:graphicFrameMkLst>
        </pc:graphicFrameChg>
        <pc:picChg chg="del">
          <ac:chgData name="Torres Cabrera, Ricardo" userId="2fcf9722-2bd8-4575-aa1b-539832b46329" providerId="ADAL" clId="{3F7207B2-6AE1-4322-8BE5-B9E9B7E5C970}" dt="2024-04-25T15:27:24.385" v="6424" actId="478"/>
          <ac:picMkLst>
            <pc:docMk/>
            <pc:sldMk cId="1826933632" sldId="539"/>
            <ac:picMk id="8" creationId="{2121CA7D-128E-12AA-0276-0DA389FABE31}"/>
          </ac:picMkLst>
        </pc:picChg>
      </pc:sldChg>
      <pc:sldChg chg="addSp delSp modSp add mod delAnim modAnim">
        <pc:chgData name="Torres Cabrera, Ricardo" userId="2fcf9722-2bd8-4575-aa1b-539832b46329" providerId="ADAL" clId="{3F7207B2-6AE1-4322-8BE5-B9E9B7E5C970}" dt="2024-04-25T15:29:36.580" v="6446"/>
        <pc:sldMkLst>
          <pc:docMk/>
          <pc:sldMk cId="4064868595" sldId="540"/>
        </pc:sldMkLst>
        <pc:graphicFrameChg chg="add mod ord">
          <ac:chgData name="Torres Cabrera, Ricardo" userId="2fcf9722-2bd8-4575-aa1b-539832b46329" providerId="ADAL" clId="{3F7207B2-6AE1-4322-8BE5-B9E9B7E5C970}" dt="2024-04-25T15:28:37.224" v="6433" actId="167"/>
          <ac:graphicFrameMkLst>
            <pc:docMk/>
            <pc:sldMk cId="4064868595" sldId="540"/>
            <ac:graphicFrameMk id="2" creationId="{8C222313-6EEE-33F6-BCB2-6812AD2C98A3}"/>
          </ac:graphicFrameMkLst>
        </pc:graphicFrameChg>
        <pc:graphicFrameChg chg="modGraphic">
          <ac:chgData name="Torres Cabrera, Ricardo" userId="2fcf9722-2bd8-4575-aa1b-539832b46329" providerId="ADAL" clId="{3F7207B2-6AE1-4322-8BE5-B9E9B7E5C970}" dt="2024-04-25T15:28:10.026" v="6430" actId="2165"/>
          <ac:graphicFrameMkLst>
            <pc:docMk/>
            <pc:sldMk cId="4064868595" sldId="540"/>
            <ac:graphicFrameMk id="11" creationId="{37CE00F8-503A-D668-35EE-073F8070FEE3}"/>
          </ac:graphicFrameMkLst>
        </pc:graphicFrameChg>
        <pc:graphicFrameChg chg="del">
          <ac:chgData name="Torres Cabrera, Ricardo" userId="2fcf9722-2bd8-4575-aa1b-539832b46329" providerId="ADAL" clId="{3F7207B2-6AE1-4322-8BE5-B9E9B7E5C970}" dt="2024-04-25T15:28:39.618" v="6434" actId="478"/>
          <ac:graphicFrameMkLst>
            <pc:docMk/>
            <pc:sldMk cId="4064868595" sldId="540"/>
            <ac:graphicFrameMk id="15" creationId="{14BA59B5-2498-73EC-7B5B-0AC27EFB10BC}"/>
          </ac:graphicFrameMkLst>
        </pc:graphicFrameChg>
        <pc:picChg chg="del">
          <ac:chgData name="Torres Cabrera, Ricardo" userId="2fcf9722-2bd8-4575-aa1b-539832b46329" providerId="ADAL" clId="{3F7207B2-6AE1-4322-8BE5-B9E9B7E5C970}" dt="2024-04-25T15:29:26.162" v="6442" actId="478"/>
          <ac:picMkLst>
            <pc:docMk/>
            <pc:sldMk cId="4064868595" sldId="540"/>
            <ac:picMk id="8" creationId="{2121CA7D-128E-12AA-0276-0DA389FABE31}"/>
          </ac:picMkLst>
        </pc:picChg>
        <pc:picChg chg="add mod ord modCrop">
          <ac:chgData name="Torres Cabrera, Ricardo" userId="2fcf9722-2bd8-4575-aa1b-539832b46329" providerId="ADAL" clId="{3F7207B2-6AE1-4322-8BE5-B9E9B7E5C970}" dt="2024-04-25T15:29:28.758" v="6443" actId="166"/>
          <ac:picMkLst>
            <pc:docMk/>
            <pc:sldMk cId="4064868595" sldId="540"/>
            <ac:picMk id="10" creationId="{752B56FF-8151-5453-9053-5B2A3DC3B2EC}"/>
          </ac:picMkLst>
        </pc:picChg>
      </pc:sldChg>
      <pc:sldChg chg="addSp delSp modSp add mod delAnim modAnim">
        <pc:chgData name="Torres Cabrera, Ricardo" userId="2fcf9722-2bd8-4575-aa1b-539832b46329" providerId="ADAL" clId="{3F7207B2-6AE1-4322-8BE5-B9E9B7E5C970}" dt="2024-04-25T15:31:15.586" v="6464"/>
        <pc:sldMkLst>
          <pc:docMk/>
          <pc:sldMk cId="1755888545" sldId="541"/>
        </pc:sldMkLst>
        <pc:graphicFrameChg chg="add mod ord">
          <ac:chgData name="Torres Cabrera, Ricardo" userId="2fcf9722-2bd8-4575-aa1b-539832b46329" providerId="ADAL" clId="{3F7207B2-6AE1-4322-8BE5-B9E9B7E5C970}" dt="2024-04-25T15:30:21.078" v="6451" actId="167"/>
          <ac:graphicFrameMkLst>
            <pc:docMk/>
            <pc:sldMk cId="1755888545" sldId="541"/>
            <ac:graphicFrameMk id="2" creationId="{96A63E5A-3BC6-4C9D-B948-11344B215FE9}"/>
          </ac:graphicFrameMkLst>
        </pc:graphicFrameChg>
        <pc:graphicFrameChg chg="modGraphic">
          <ac:chgData name="Torres Cabrera, Ricardo" userId="2fcf9722-2bd8-4575-aa1b-539832b46329" providerId="ADAL" clId="{3F7207B2-6AE1-4322-8BE5-B9E9B7E5C970}" dt="2024-04-25T15:29:59.496" v="6448" actId="2165"/>
          <ac:graphicFrameMkLst>
            <pc:docMk/>
            <pc:sldMk cId="1755888545" sldId="541"/>
            <ac:graphicFrameMk id="11" creationId="{37CE00F8-503A-D668-35EE-073F8070FEE3}"/>
          </ac:graphicFrameMkLst>
        </pc:graphicFrameChg>
        <pc:graphicFrameChg chg="del">
          <ac:chgData name="Torres Cabrera, Ricardo" userId="2fcf9722-2bd8-4575-aa1b-539832b46329" providerId="ADAL" clId="{3F7207B2-6AE1-4322-8BE5-B9E9B7E5C970}" dt="2024-04-25T15:30:22.601" v="6452" actId="478"/>
          <ac:graphicFrameMkLst>
            <pc:docMk/>
            <pc:sldMk cId="1755888545" sldId="541"/>
            <ac:graphicFrameMk id="15" creationId="{14BA59B5-2498-73EC-7B5B-0AC27EFB10BC}"/>
          </ac:graphicFrameMkLst>
        </pc:graphicFrameChg>
        <pc:picChg chg="del">
          <ac:chgData name="Torres Cabrera, Ricardo" userId="2fcf9722-2bd8-4575-aa1b-539832b46329" providerId="ADAL" clId="{3F7207B2-6AE1-4322-8BE5-B9E9B7E5C970}" dt="2024-04-25T15:31:05.361" v="6460" actId="478"/>
          <ac:picMkLst>
            <pc:docMk/>
            <pc:sldMk cId="1755888545" sldId="541"/>
            <ac:picMk id="8" creationId="{2121CA7D-128E-12AA-0276-0DA389FABE31}"/>
          </ac:picMkLst>
        </pc:picChg>
        <pc:picChg chg="add mod ord modCrop">
          <ac:chgData name="Torres Cabrera, Ricardo" userId="2fcf9722-2bd8-4575-aa1b-539832b46329" providerId="ADAL" clId="{3F7207B2-6AE1-4322-8BE5-B9E9B7E5C970}" dt="2024-04-25T15:31:07.315" v="6461" actId="166"/>
          <ac:picMkLst>
            <pc:docMk/>
            <pc:sldMk cId="1755888545" sldId="541"/>
            <ac:picMk id="10" creationId="{6F04E669-4C10-8D5E-6354-B0CB4642EB3D}"/>
          </ac:picMkLst>
        </pc:picChg>
      </pc:sldChg>
      <pc:sldChg chg="addSp delSp modSp add mod delAnim modAnim">
        <pc:chgData name="Torres Cabrera, Ricardo" userId="2fcf9722-2bd8-4575-aa1b-539832b46329" providerId="ADAL" clId="{3F7207B2-6AE1-4322-8BE5-B9E9B7E5C970}" dt="2024-04-25T15:32:08.307" v="6472"/>
        <pc:sldMkLst>
          <pc:docMk/>
          <pc:sldMk cId="1174964583" sldId="542"/>
        </pc:sldMkLst>
        <pc:graphicFrameChg chg="add mod">
          <ac:chgData name="Torres Cabrera, Ricardo" userId="2fcf9722-2bd8-4575-aa1b-539832b46329" providerId="ADAL" clId="{3F7207B2-6AE1-4322-8BE5-B9E9B7E5C970}" dt="2024-04-25T15:31:52.225" v="6467" actId="1076"/>
          <ac:graphicFrameMkLst>
            <pc:docMk/>
            <pc:sldMk cId="1174964583" sldId="542"/>
            <ac:graphicFrameMk id="2" creationId="{C955DC21-D961-710F-A45F-47C40B40552E}"/>
          </ac:graphicFrameMkLst>
        </pc:graphicFrameChg>
        <pc:graphicFrameChg chg="modGraphic">
          <ac:chgData name="Torres Cabrera, Ricardo" userId="2fcf9722-2bd8-4575-aa1b-539832b46329" providerId="ADAL" clId="{3F7207B2-6AE1-4322-8BE5-B9E9B7E5C970}" dt="2024-04-25T15:31:29.278" v="6465" actId="2165"/>
          <ac:graphicFrameMkLst>
            <pc:docMk/>
            <pc:sldMk cId="1174964583" sldId="542"/>
            <ac:graphicFrameMk id="11" creationId="{37CE00F8-503A-D668-35EE-073F8070FEE3}"/>
          </ac:graphicFrameMkLst>
        </pc:graphicFrameChg>
        <pc:graphicFrameChg chg="del">
          <ac:chgData name="Torres Cabrera, Ricardo" userId="2fcf9722-2bd8-4575-aa1b-539832b46329" providerId="ADAL" clId="{3F7207B2-6AE1-4322-8BE5-B9E9B7E5C970}" dt="2024-04-25T15:31:55.323" v="6469" actId="478"/>
          <ac:graphicFrameMkLst>
            <pc:docMk/>
            <pc:sldMk cId="1174964583" sldId="542"/>
            <ac:graphicFrameMk id="15" creationId="{14BA59B5-2498-73EC-7B5B-0AC27EFB10BC}"/>
          </ac:graphicFrameMkLst>
        </pc:graphicFrameChg>
        <pc:picChg chg="del">
          <ac:chgData name="Torres Cabrera, Ricardo" userId="2fcf9722-2bd8-4575-aa1b-539832b46329" providerId="ADAL" clId="{3F7207B2-6AE1-4322-8BE5-B9E9B7E5C970}" dt="2024-04-25T15:31:53.722" v="6468" actId="478"/>
          <ac:picMkLst>
            <pc:docMk/>
            <pc:sldMk cId="1174964583" sldId="542"/>
            <ac:picMk id="8" creationId="{2121CA7D-128E-12AA-0276-0DA389FABE31}"/>
          </ac:picMkLst>
        </pc:picChg>
      </pc:sldChg>
      <pc:sldChg chg="addSp delSp modSp add mod delAnim modAnim">
        <pc:chgData name="Torres Cabrera, Ricardo" userId="2fcf9722-2bd8-4575-aa1b-539832b46329" providerId="ADAL" clId="{3F7207B2-6AE1-4322-8BE5-B9E9B7E5C970}" dt="2024-04-25T15:35:54.061" v="6529"/>
        <pc:sldMkLst>
          <pc:docMk/>
          <pc:sldMk cId="1440854727" sldId="543"/>
        </pc:sldMkLst>
        <pc:graphicFrameChg chg="add mod ord">
          <ac:chgData name="Torres Cabrera, Ricardo" userId="2fcf9722-2bd8-4575-aa1b-539832b46329" providerId="ADAL" clId="{3F7207B2-6AE1-4322-8BE5-B9E9B7E5C970}" dt="2024-04-25T15:35:48.171" v="6526" actId="166"/>
          <ac:graphicFrameMkLst>
            <pc:docMk/>
            <pc:sldMk cId="1440854727" sldId="543"/>
            <ac:graphicFrameMk id="2" creationId="{114D3204-A164-8951-1B69-03C2203DCC2B}"/>
          </ac:graphicFrameMkLst>
        </pc:graphicFrameChg>
        <pc:graphicFrameChg chg="modGraphic">
          <ac:chgData name="Torres Cabrera, Ricardo" userId="2fcf9722-2bd8-4575-aa1b-539832b46329" providerId="ADAL" clId="{3F7207B2-6AE1-4322-8BE5-B9E9B7E5C970}" dt="2024-04-25T15:34:05.836" v="6485" actId="2165"/>
          <ac:graphicFrameMkLst>
            <pc:docMk/>
            <pc:sldMk cId="1440854727" sldId="543"/>
            <ac:graphicFrameMk id="11" creationId="{37CE00F8-503A-D668-35EE-073F8070FEE3}"/>
          </ac:graphicFrameMkLst>
        </pc:graphicFrameChg>
        <pc:graphicFrameChg chg="del">
          <ac:chgData name="Torres Cabrera, Ricardo" userId="2fcf9722-2bd8-4575-aa1b-539832b46329" providerId="ADAL" clId="{3F7207B2-6AE1-4322-8BE5-B9E9B7E5C970}" dt="2024-04-25T15:34:27.370" v="6489" actId="478"/>
          <ac:graphicFrameMkLst>
            <pc:docMk/>
            <pc:sldMk cId="1440854727" sldId="543"/>
            <ac:graphicFrameMk id="15" creationId="{14BA59B5-2498-73EC-7B5B-0AC27EFB10BC}"/>
          </ac:graphicFrameMkLst>
        </pc:graphicFrameChg>
        <pc:picChg chg="del">
          <ac:chgData name="Torres Cabrera, Ricardo" userId="2fcf9722-2bd8-4575-aa1b-539832b46329" providerId="ADAL" clId="{3F7207B2-6AE1-4322-8BE5-B9E9B7E5C970}" dt="2024-04-25T15:35:39.441" v="6524" actId="478"/>
          <ac:picMkLst>
            <pc:docMk/>
            <pc:sldMk cId="1440854727" sldId="543"/>
            <ac:picMk id="8" creationId="{2121CA7D-128E-12AA-0276-0DA389FABE31}"/>
          </ac:picMkLst>
        </pc:picChg>
        <pc:picChg chg="add mod ord">
          <ac:chgData name="Torres Cabrera, Ricardo" userId="2fcf9722-2bd8-4575-aa1b-539832b46329" providerId="ADAL" clId="{3F7207B2-6AE1-4322-8BE5-B9E9B7E5C970}" dt="2024-04-25T15:35:45.014" v="6525" actId="166"/>
          <ac:picMkLst>
            <pc:docMk/>
            <pc:sldMk cId="1440854727" sldId="543"/>
            <ac:picMk id="10" creationId="{5A2C0569-5418-2E87-F6DF-77CCBF48C487}"/>
          </ac:picMkLst>
        </pc:picChg>
      </pc:sldChg>
      <pc:sldChg chg="addSp delSp modSp add mod delAnim modAnim">
        <pc:chgData name="Torres Cabrera, Ricardo" userId="2fcf9722-2bd8-4575-aa1b-539832b46329" providerId="ADAL" clId="{3F7207B2-6AE1-4322-8BE5-B9E9B7E5C970}" dt="2024-04-25T15:39:09.777" v="6556"/>
        <pc:sldMkLst>
          <pc:docMk/>
          <pc:sldMk cId="3742643451" sldId="544"/>
        </pc:sldMkLst>
        <pc:graphicFrameChg chg="add mod ord">
          <ac:chgData name="Torres Cabrera, Ricardo" userId="2fcf9722-2bd8-4575-aa1b-539832b46329" providerId="ADAL" clId="{3F7207B2-6AE1-4322-8BE5-B9E9B7E5C970}" dt="2024-04-25T15:37:00.448" v="6534" actId="167"/>
          <ac:graphicFrameMkLst>
            <pc:docMk/>
            <pc:sldMk cId="3742643451" sldId="544"/>
            <ac:graphicFrameMk id="2" creationId="{AD1218EC-3BCC-E6E6-C027-5E23D41A39B6}"/>
          </ac:graphicFrameMkLst>
        </pc:graphicFrameChg>
        <pc:graphicFrameChg chg="modGraphic">
          <ac:chgData name="Torres Cabrera, Ricardo" userId="2fcf9722-2bd8-4575-aa1b-539832b46329" providerId="ADAL" clId="{3F7207B2-6AE1-4322-8BE5-B9E9B7E5C970}" dt="2024-04-25T15:36:31.847" v="6531" actId="2165"/>
          <ac:graphicFrameMkLst>
            <pc:docMk/>
            <pc:sldMk cId="3742643451" sldId="544"/>
            <ac:graphicFrameMk id="11" creationId="{37CE00F8-503A-D668-35EE-073F8070FEE3}"/>
          </ac:graphicFrameMkLst>
        </pc:graphicFrameChg>
        <pc:graphicFrameChg chg="del">
          <ac:chgData name="Torres Cabrera, Ricardo" userId="2fcf9722-2bd8-4575-aa1b-539832b46329" providerId="ADAL" clId="{3F7207B2-6AE1-4322-8BE5-B9E9B7E5C970}" dt="2024-04-25T15:37:02.137" v="6535" actId="478"/>
          <ac:graphicFrameMkLst>
            <pc:docMk/>
            <pc:sldMk cId="3742643451" sldId="544"/>
            <ac:graphicFrameMk id="15" creationId="{14BA59B5-2498-73EC-7B5B-0AC27EFB10BC}"/>
          </ac:graphicFrameMkLst>
        </pc:graphicFrameChg>
        <pc:picChg chg="del">
          <ac:chgData name="Torres Cabrera, Ricardo" userId="2fcf9722-2bd8-4575-aa1b-539832b46329" providerId="ADAL" clId="{3F7207B2-6AE1-4322-8BE5-B9E9B7E5C970}" dt="2024-04-25T15:38:59.562" v="6552" actId="478"/>
          <ac:picMkLst>
            <pc:docMk/>
            <pc:sldMk cId="3742643451" sldId="544"/>
            <ac:picMk id="8" creationId="{2121CA7D-128E-12AA-0276-0DA389FABE31}"/>
          </ac:picMkLst>
        </pc:picChg>
        <pc:picChg chg="add del mod">
          <ac:chgData name="Torres Cabrera, Ricardo" userId="2fcf9722-2bd8-4575-aa1b-539832b46329" providerId="ADAL" clId="{3F7207B2-6AE1-4322-8BE5-B9E9B7E5C970}" dt="2024-04-25T15:38:40.377" v="6546" actId="478"/>
          <ac:picMkLst>
            <pc:docMk/>
            <pc:sldMk cId="3742643451" sldId="544"/>
            <ac:picMk id="10" creationId="{2FCD5826-0784-439C-BA19-4F66421ECAFB}"/>
          </ac:picMkLst>
        </pc:picChg>
        <pc:picChg chg="add mod ord">
          <ac:chgData name="Torres Cabrera, Ricardo" userId="2fcf9722-2bd8-4575-aa1b-539832b46329" providerId="ADAL" clId="{3F7207B2-6AE1-4322-8BE5-B9E9B7E5C970}" dt="2024-04-25T15:39:02.347" v="6553" actId="166"/>
          <ac:picMkLst>
            <pc:docMk/>
            <pc:sldMk cId="3742643451" sldId="544"/>
            <ac:picMk id="13" creationId="{04DE0B09-581E-EFFD-1C95-7481D3912B10}"/>
          </ac:picMkLst>
        </pc:picChg>
      </pc:sldChg>
      <pc:sldChg chg="addSp delSp modSp add mod delAnim modAnim">
        <pc:chgData name="Torres Cabrera, Ricardo" userId="2fcf9722-2bd8-4575-aa1b-539832b46329" providerId="ADAL" clId="{3F7207B2-6AE1-4322-8BE5-B9E9B7E5C970}" dt="2024-04-25T15:40:12.751" v="6565"/>
        <pc:sldMkLst>
          <pc:docMk/>
          <pc:sldMk cId="3677342778" sldId="545"/>
        </pc:sldMkLst>
        <pc:graphicFrameChg chg="add mod ord">
          <ac:chgData name="Torres Cabrera, Ricardo" userId="2fcf9722-2bd8-4575-aa1b-539832b46329" providerId="ADAL" clId="{3F7207B2-6AE1-4322-8BE5-B9E9B7E5C970}" dt="2024-04-25T15:40:09.949" v="6564" actId="1076"/>
          <ac:graphicFrameMkLst>
            <pc:docMk/>
            <pc:sldMk cId="3677342778" sldId="545"/>
            <ac:graphicFrameMk id="2" creationId="{D4D12323-3605-0D6C-1C8D-E76F236C17E2}"/>
          </ac:graphicFrameMkLst>
        </pc:graphicFrameChg>
        <pc:graphicFrameChg chg="modGraphic">
          <ac:chgData name="Torres Cabrera, Ricardo" userId="2fcf9722-2bd8-4575-aa1b-539832b46329" providerId="ADAL" clId="{3F7207B2-6AE1-4322-8BE5-B9E9B7E5C970}" dt="2024-04-25T15:39:35.661" v="6558" actId="2165"/>
          <ac:graphicFrameMkLst>
            <pc:docMk/>
            <pc:sldMk cId="3677342778" sldId="545"/>
            <ac:graphicFrameMk id="11" creationId="{37CE00F8-503A-D668-35EE-073F8070FEE3}"/>
          </ac:graphicFrameMkLst>
        </pc:graphicFrameChg>
        <pc:graphicFrameChg chg="del">
          <ac:chgData name="Torres Cabrera, Ricardo" userId="2fcf9722-2bd8-4575-aa1b-539832b46329" providerId="ADAL" clId="{3F7207B2-6AE1-4322-8BE5-B9E9B7E5C970}" dt="2024-04-25T15:39:57.929" v="6562" actId="478"/>
          <ac:graphicFrameMkLst>
            <pc:docMk/>
            <pc:sldMk cId="3677342778" sldId="545"/>
            <ac:graphicFrameMk id="15" creationId="{14BA59B5-2498-73EC-7B5B-0AC27EFB10BC}"/>
          </ac:graphicFrameMkLst>
        </pc:graphicFrameChg>
        <pc:picChg chg="del">
          <ac:chgData name="Torres Cabrera, Ricardo" userId="2fcf9722-2bd8-4575-aa1b-539832b46329" providerId="ADAL" clId="{3F7207B2-6AE1-4322-8BE5-B9E9B7E5C970}" dt="2024-04-25T15:40:05.843" v="6563" actId="478"/>
          <ac:picMkLst>
            <pc:docMk/>
            <pc:sldMk cId="3677342778" sldId="545"/>
            <ac:picMk id="8" creationId="{2121CA7D-128E-12AA-0276-0DA389FABE31}"/>
          </ac:picMkLst>
        </pc:picChg>
      </pc:sldChg>
      <pc:sldChg chg="addSp delSp modSp add mod delAnim modAnim">
        <pc:chgData name="Torres Cabrera, Ricardo" userId="2fcf9722-2bd8-4575-aa1b-539832b46329" providerId="ADAL" clId="{3F7207B2-6AE1-4322-8BE5-B9E9B7E5C970}" dt="2024-04-25T16:04:12.103" v="6590" actId="1076"/>
        <pc:sldMkLst>
          <pc:docMk/>
          <pc:sldMk cId="3731154787" sldId="546"/>
        </pc:sldMkLst>
        <pc:graphicFrameChg chg="add mod ord">
          <ac:chgData name="Torres Cabrera, Ricardo" userId="2fcf9722-2bd8-4575-aa1b-539832b46329" providerId="ADAL" clId="{3F7207B2-6AE1-4322-8BE5-B9E9B7E5C970}" dt="2024-04-25T16:04:12.103" v="6590" actId="1076"/>
          <ac:graphicFrameMkLst>
            <pc:docMk/>
            <pc:sldMk cId="3731154787" sldId="546"/>
            <ac:graphicFrameMk id="2" creationId="{63A64C6F-326D-41C6-06F9-573488E5D22D}"/>
          </ac:graphicFrameMkLst>
        </pc:graphicFrameChg>
        <pc:graphicFrameChg chg="modGraphic">
          <ac:chgData name="Torres Cabrera, Ricardo" userId="2fcf9722-2bd8-4575-aa1b-539832b46329" providerId="ADAL" clId="{3F7207B2-6AE1-4322-8BE5-B9E9B7E5C970}" dt="2024-04-25T15:41:00.784" v="6569" actId="2165"/>
          <ac:graphicFrameMkLst>
            <pc:docMk/>
            <pc:sldMk cId="3731154787" sldId="546"/>
            <ac:graphicFrameMk id="11" creationId="{37CE00F8-503A-D668-35EE-073F8070FEE3}"/>
          </ac:graphicFrameMkLst>
        </pc:graphicFrameChg>
        <pc:graphicFrameChg chg="del mod">
          <ac:chgData name="Torres Cabrera, Ricardo" userId="2fcf9722-2bd8-4575-aa1b-539832b46329" providerId="ADAL" clId="{3F7207B2-6AE1-4322-8BE5-B9E9B7E5C970}" dt="2024-04-25T15:41:27.178" v="6574" actId="478"/>
          <ac:graphicFrameMkLst>
            <pc:docMk/>
            <pc:sldMk cId="3731154787" sldId="546"/>
            <ac:graphicFrameMk id="15" creationId="{14BA59B5-2498-73EC-7B5B-0AC27EFB10BC}"/>
          </ac:graphicFrameMkLst>
        </pc:graphicFrameChg>
        <pc:picChg chg="del">
          <ac:chgData name="Torres Cabrera, Ricardo" userId="2fcf9722-2bd8-4575-aa1b-539832b46329" providerId="ADAL" clId="{3F7207B2-6AE1-4322-8BE5-B9E9B7E5C970}" dt="2024-04-25T16:03:35.235" v="6585" actId="478"/>
          <ac:picMkLst>
            <pc:docMk/>
            <pc:sldMk cId="3731154787" sldId="546"/>
            <ac:picMk id="8" creationId="{2121CA7D-128E-12AA-0276-0DA389FABE31}"/>
          </ac:picMkLst>
        </pc:picChg>
        <pc:picChg chg="add del mod">
          <ac:chgData name="Torres Cabrera, Ricardo" userId="2fcf9722-2bd8-4575-aa1b-539832b46329" providerId="ADAL" clId="{3F7207B2-6AE1-4322-8BE5-B9E9B7E5C970}" dt="2024-04-25T15:41:38.225" v="6576" actId="478"/>
          <ac:picMkLst>
            <pc:docMk/>
            <pc:sldMk cId="3731154787" sldId="546"/>
            <ac:picMk id="10" creationId="{EE609394-F135-4304-65C1-994ECAA4A206}"/>
          </ac:picMkLst>
        </pc:picChg>
        <pc:picChg chg="add mod">
          <ac:chgData name="Torres Cabrera, Ricardo" userId="2fcf9722-2bd8-4575-aa1b-539832b46329" providerId="ADAL" clId="{3F7207B2-6AE1-4322-8BE5-B9E9B7E5C970}" dt="2024-04-25T16:03:40.062" v="6586" actId="1076"/>
          <ac:picMkLst>
            <pc:docMk/>
            <pc:sldMk cId="3731154787" sldId="546"/>
            <ac:picMk id="13" creationId="{99EC94B2-4499-03D6-228B-169623DDAF61}"/>
          </ac:picMkLst>
        </pc:picChg>
      </pc:sldChg>
      <pc:sldChg chg="addSp delSp add mod addAnim delAnim">
        <pc:chgData name="Torres Cabrera, Ricardo" userId="2fcf9722-2bd8-4575-aa1b-539832b46329" providerId="ADAL" clId="{3F7207B2-6AE1-4322-8BE5-B9E9B7E5C970}" dt="2024-04-25T16:09:22.245" v="6622" actId="478"/>
        <pc:sldMkLst>
          <pc:docMk/>
          <pc:sldMk cId="823323467" sldId="547"/>
        </pc:sldMkLst>
        <pc:graphicFrameChg chg="add del">
          <ac:chgData name="Torres Cabrera, Ricardo" userId="2fcf9722-2bd8-4575-aa1b-539832b46329" providerId="ADAL" clId="{3F7207B2-6AE1-4322-8BE5-B9E9B7E5C970}" dt="2024-04-25T16:09:22.245" v="6622" actId="478"/>
          <ac:graphicFrameMkLst>
            <pc:docMk/>
            <pc:sldMk cId="823323467" sldId="547"/>
            <ac:graphicFrameMk id="15" creationId="{14BA59B5-2498-73EC-7B5B-0AC27EFB10BC}"/>
          </ac:graphicFrameMkLst>
        </pc:graphicFrameChg>
        <pc:picChg chg="add del">
          <ac:chgData name="Torres Cabrera, Ricardo" userId="2fcf9722-2bd8-4575-aa1b-539832b46329" providerId="ADAL" clId="{3F7207B2-6AE1-4322-8BE5-B9E9B7E5C970}" dt="2024-04-25T16:09:22.245" v="6622" actId="478"/>
          <ac:picMkLst>
            <pc:docMk/>
            <pc:sldMk cId="823323467" sldId="547"/>
            <ac:picMk id="8" creationId="{2121CA7D-128E-12AA-0276-0DA389FABE31}"/>
          </ac:picMkLst>
        </pc:picChg>
      </pc:sldChg>
      <pc:sldChg chg="add">
        <pc:chgData name="Torres Cabrera, Ricardo" userId="2fcf9722-2bd8-4575-aa1b-539832b46329" providerId="ADAL" clId="{3F7207B2-6AE1-4322-8BE5-B9E9B7E5C970}" dt="2024-04-25T16:04:30.687" v="6591" actId="2890"/>
        <pc:sldMkLst>
          <pc:docMk/>
          <pc:sldMk cId="2698004638" sldId="548"/>
        </pc:sldMkLst>
      </pc:sldChg>
      <pc:sldChg chg="addSp delSp modSp add mod addAnim delAnim modAnim">
        <pc:chgData name="Torres Cabrera, Ricardo" userId="2fcf9722-2bd8-4575-aa1b-539832b46329" providerId="ADAL" clId="{3F7207B2-6AE1-4322-8BE5-B9E9B7E5C970}" dt="2024-04-25T16:13:43.238" v="6681"/>
        <pc:sldMkLst>
          <pc:docMk/>
          <pc:sldMk cId="2807086546" sldId="549"/>
        </pc:sldMkLst>
        <pc:graphicFrameChg chg="add mod">
          <ac:chgData name="Torres Cabrera, Ricardo" userId="2fcf9722-2bd8-4575-aa1b-539832b46329" providerId="ADAL" clId="{3F7207B2-6AE1-4322-8BE5-B9E9B7E5C970}" dt="2024-04-25T16:13:03.543" v="6669" actId="1076"/>
          <ac:graphicFrameMkLst>
            <pc:docMk/>
            <pc:sldMk cId="2807086546" sldId="549"/>
            <ac:graphicFrameMk id="2" creationId="{6B0C3F8C-CBD5-8F79-0F45-43E7C0A9FD05}"/>
          </ac:graphicFrameMkLst>
        </pc:graphicFrameChg>
        <pc:graphicFrameChg chg="modGraphic">
          <ac:chgData name="Torres Cabrera, Ricardo" userId="2fcf9722-2bd8-4575-aa1b-539832b46329" providerId="ADAL" clId="{3F7207B2-6AE1-4322-8BE5-B9E9B7E5C970}" dt="2024-04-25T16:13:21.638" v="6674" actId="2165"/>
          <ac:graphicFrameMkLst>
            <pc:docMk/>
            <pc:sldMk cId="2807086546" sldId="549"/>
            <ac:graphicFrameMk id="7" creationId="{F681B0A5-4B48-D425-4031-F58E976C5140}"/>
          </ac:graphicFrameMkLst>
        </pc:graphicFrameChg>
        <pc:graphicFrameChg chg="add mod">
          <ac:chgData name="Torres Cabrera, Ricardo" userId="2fcf9722-2bd8-4575-aa1b-539832b46329" providerId="ADAL" clId="{3F7207B2-6AE1-4322-8BE5-B9E9B7E5C970}" dt="2024-04-25T16:13:35.064" v="6676" actId="1076"/>
          <ac:graphicFrameMkLst>
            <pc:docMk/>
            <pc:sldMk cId="2807086546" sldId="549"/>
            <ac:graphicFrameMk id="8" creationId="{D4002E3F-7B04-3E7F-435A-D5394125A80C}"/>
          </ac:graphicFrameMkLst>
        </pc:graphicFrameChg>
        <pc:graphicFrameChg chg="add del">
          <ac:chgData name="Torres Cabrera, Ricardo" userId="2fcf9722-2bd8-4575-aa1b-539832b46329" providerId="ADAL" clId="{3F7207B2-6AE1-4322-8BE5-B9E9B7E5C970}" dt="2024-04-25T16:13:37.651" v="6678" actId="478"/>
          <ac:graphicFrameMkLst>
            <pc:docMk/>
            <pc:sldMk cId="2807086546" sldId="549"/>
            <ac:graphicFrameMk id="10" creationId="{34053731-4C6B-E398-6839-BFE71ACBE22A}"/>
          </ac:graphicFrameMkLst>
        </pc:graphicFrameChg>
        <pc:picChg chg="add del">
          <ac:chgData name="Torres Cabrera, Ricardo" userId="2fcf9722-2bd8-4575-aa1b-539832b46329" providerId="ADAL" clId="{3F7207B2-6AE1-4322-8BE5-B9E9B7E5C970}" dt="2024-04-25T16:13:36.339" v="6677" actId="478"/>
          <ac:picMkLst>
            <pc:docMk/>
            <pc:sldMk cId="2807086546" sldId="549"/>
            <ac:picMk id="12" creationId="{54A86F13-1764-F7E8-1DB9-284EC99B4F54}"/>
          </ac:picMkLst>
        </pc:picChg>
      </pc:sldChg>
      <pc:sldChg chg="addSp delSp modSp add mod delAnim modAnim">
        <pc:chgData name="Torres Cabrera, Ricardo" userId="2fcf9722-2bd8-4575-aa1b-539832b46329" providerId="ADAL" clId="{3F7207B2-6AE1-4322-8BE5-B9E9B7E5C970}" dt="2024-04-25T16:19:45.387" v="6697"/>
        <pc:sldMkLst>
          <pc:docMk/>
          <pc:sldMk cId="3138401149" sldId="550"/>
        </pc:sldMkLst>
        <pc:graphicFrameChg chg="add mod ord">
          <ac:chgData name="Torres Cabrera, Ricardo" userId="2fcf9722-2bd8-4575-aa1b-539832b46329" providerId="ADAL" clId="{3F7207B2-6AE1-4322-8BE5-B9E9B7E5C970}" dt="2024-04-25T16:14:22.739" v="6686" actId="167"/>
          <ac:graphicFrameMkLst>
            <pc:docMk/>
            <pc:sldMk cId="3138401149" sldId="550"/>
            <ac:graphicFrameMk id="2" creationId="{217828F8-495F-BCEE-5DFE-CD921D90895C}"/>
          </ac:graphicFrameMkLst>
        </pc:graphicFrameChg>
        <pc:graphicFrameChg chg="modGraphic">
          <ac:chgData name="Torres Cabrera, Ricardo" userId="2fcf9722-2bd8-4575-aa1b-539832b46329" providerId="ADAL" clId="{3F7207B2-6AE1-4322-8BE5-B9E9B7E5C970}" dt="2024-04-25T16:13:59.701" v="6683" actId="2165"/>
          <ac:graphicFrameMkLst>
            <pc:docMk/>
            <pc:sldMk cId="3138401149" sldId="550"/>
            <ac:graphicFrameMk id="7" creationId="{F681B0A5-4B48-D425-4031-F58E976C5140}"/>
          </ac:graphicFrameMkLst>
        </pc:graphicFrameChg>
        <pc:graphicFrameChg chg="del">
          <ac:chgData name="Torres Cabrera, Ricardo" userId="2fcf9722-2bd8-4575-aa1b-539832b46329" providerId="ADAL" clId="{3F7207B2-6AE1-4322-8BE5-B9E9B7E5C970}" dt="2024-04-25T16:14:24.835" v="6687" actId="478"/>
          <ac:graphicFrameMkLst>
            <pc:docMk/>
            <pc:sldMk cId="3138401149" sldId="550"/>
            <ac:graphicFrameMk id="10" creationId="{34053731-4C6B-E398-6839-BFE71ACBE22A}"/>
          </ac:graphicFrameMkLst>
        </pc:graphicFrameChg>
        <pc:picChg chg="add del">
          <ac:chgData name="Torres Cabrera, Ricardo" userId="2fcf9722-2bd8-4575-aa1b-539832b46329" providerId="ADAL" clId="{3F7207B2-6AE1-4322-8BE5-B9E9B7E5C970}" dt="2024-04-25T16:19:19.066" v="6689" actId="478"/>
          <ac:picMkLst>
            <pc:docMk/>
            <pc:sldMk cId="3138401149" sldId="550"/>
            <ac:picMk id="9" creationId="{07193679-1719-9A61-DF05-2BB2F8584050}"/>
          </ac:picMkLst>
        </pc:picChg>
        <pc:picChg chg="del">
          <ac:chgData name="Torres Cabrera, Ricardo" userId="2fcf9722-2bd8-4575-aa1b-539832b46329" providerId="ADAL" clId="{3F7207B2-6AE1-4322-8BE5-B9E9B7E5C970}" dt="2024-04-25T16:19:36.557" v="6695" actId="478"/>
          <ac:picMkLst>
            <pc:docMk/>
            <pc:sldMk cId="3138401149" sldId="550"/>
            <ac:picMk id="12" creationId="{54A86F13-1764-F7E8-1DB9-284EC99B4F54}"/>
          </ac:picMkLst>
        </pc:picChg>
        <pc:picChg chg="add mod ord">
          <ac:chgData name="Torres Cabrera, Ricardo" userId="2fcf9722-2bd8-4575-aa1b-539832b46329" providerId="ADAL" clId="{3F7207B2-6AE1-4322-8BE5-B9E9B7E5C970}" dt="2024-04-25T16:19:39.048" v="6696" actId="166"/>
          <ac:picMkLst>
            <pc:docMk/>
            <pc:sldMk cId="3138401149" sldId="550"/>
            <ac:picMk id="13" creationId="{9D90B039-1437-FA18-6A10-085229DA1D4A}"/>
          </ac:picMkLst>
        </pc:picChg>
      </pc:sldChg>
      <pc:sldChg chg="add">
        <pc:chgData name="Torres Cabrera, Ricardo" userId="2fcf9722-2bd8-4575-aa1b-539832b46329" providerId="ADAL" clId="{3F7207B2-6AE1-4322-8BE5-B9E9B7E5C970}" dt="2024-04-25T16:13:11.910" v="6673" actId="2890"/>
        <pc:sldMkLst>
          <pc:docMk/>
          <pc:sldMk cId="3859859636" sldId="551"/>
        </pc:sldMkLst>
      </pc:sldChg>
      <pc:sldChg chg="addSp delSp modSp add mod delAnim modAnim">
        <pc:chgData name="Torres Cabrera, Ricardo" userId="2fcf9722-2bd8-4575-aa1b-539832b46329" providerId="ADAL" clId="{3F7207B2-6AE1-4322-8BE5-B9E9B7E5C970}" dt="2024-04-25T16:20:45.096" v="6708"/>
        <pc:sldMkLst>
          <pc:docMk/>
          <pc:sldMk cId="2250557182" sldId="552"/>
        </pc:sldMkLst>
        <pc:graphicFrameChg chg="add mod ord">
          <ac:chgData name="Torres Cabrera, Ricardo" userId="2fcf9722-2bd8-4575-aa1b-539832b46329" providerId="ADAL" clId="{3F7207B2-6AE1-4322-8BE5-B9E9B7E5C970}" dt="2024-04-25T16:20:41.351" v="6705" actId="1076"/>
          <ac:graphicFrameMkLst>
            <pc:docMk/>
            <pc:sldMk cId="2250557182" sldId="552"/>
            <ac:graphicFrameMk id="2" creationId="{BB6C203F-5022-BD6F-139F-25C2C0249952}"/>
          </ac:graphicFrameMkLst>
        </pc:graphicFrameChg>
        <pc:graphicFrameChg chg="modGraphic">
          <ac:chgData name="Torres Cabrera, Ricardo" userId="2fcf9722-2bd8-4575-aa1b-539832b46329" providerId="ADAL" clId="{3F7207B2-6AE1-4322-8BE5-B9E9B7E5C970}" dt="2024-04-25T16:20:10.126" v="6699" actId="2165"/>
          <ac:graphicFrameMkLst>
            <pc:docMk/>
            <pc:sldMk cId="2250557182" sldId="552"/>
            <ac:graphicFrameMk id="7" creationId="{F681B0A5-4B48-D425-4031-F58E976C5140}"/>
          </ac:graphicFrameMkLst>
        </pc:graphicFrameChg>
        <pc:graphicFrameChg chg="del">
          <ac:chgData name="Torres Cabrera, Ricardo" userId="2fcf9722-2bd8-4575-aa1b-539832b46329" providerId="ADAL" clId="{3F7207B2-6AE1-4322-8BE5-B9E9B7E5C970}" dt="2024-04-25T16:20:34.211" v="6703" actId="478"/>
          <ac:graphicFrameMkLst>
            <pc:docMk/>
            <pc:sldMk cId="2250557182" sldId="552"/>
            <ac:graphicFrameMk id="10" creationId="{34053731-4C6B-E398-6839-BFE71ACBE22A}"/>
          </ac:graphicFrameMkLst>
        </pc:graphicFrameChg>
        <pc:picChg chg="del">
          <ac:chgData name="Torres Cabrera, Ricardo" userId="2fcf9722-2bd8-4575-aa1b-539832b46329" providerId="ADAL" clId="{3F7207B2-6AE1-4322-8BE5-B9E9B7E5C970}" dt="2024-04-25T16:20:35.444" v="6704" actId="478"/>
          <ac:picMkLst>
            <pc:docMk/>
            <pc:sldMk cId="2250557182" sldId="552"/>
            <ac:picMk id="12" creationId="{54A86F13-1764-F7E8-1DB9-284EC99B4F54}"/>
          </ac:picMkLst>
        </pc:picChg>
      </pc:sldChg>
      <pc:sldChg chg="addSp delSp modSp add mod delAnim modAnim">
        <pc:chgData name="Torres Cabrera, Ricardo" userId="2fcf9722-2bd8-4575-aa1b-539832b46329" providerId="ADAL" clId="{3F7207B2-6AE1-4322-8BE5-B9E9B7E5C970}" dt="2024-04-25T16:21:44.487" v="6717"/>
        <pc:sldMkLst>
          <pc:docMk/>
          <pc:sldMk cId="2373630361" sldId="553"/>
        </pc:sldMkLst>
        <pc:graphicFrameChg chg="add mod">
          <ac:chgData name="Torres Cabrera, Ricardo" userId="2fcf9722-2bd8-4575-aa1b-539832b46329" providerId="ADAL" clId="{3F7207B2-6AE1-4322-8BE5-B9E9B7E5C970}" dt="2024-04-25T16:21:14.811" v="6712" actId="1076"/>
          <ac:graphicFrameMkLst>
            <pc:docMk/>
            <pc:sldMk cId="2373630361" sldId="553"/>
            <ac:graphicFrameMk id="2" creationId="{8F3D9B88-2579-BE5C-6301-D2673A6E684D}"/>
          </ac:graphicFrameMkLst>
        </pc:graphicFrameChg>
        <pc:graphicFrameChg chg="modGraphic">
          <ac:chgData name="Torres Cabrera, Ricardo" userId="2fcf9722-2bd8-4575-aa1b-539832b46329" providerId="ADAL" clId="{3F7207B2-6AE1-4322-8BE5-B9E9B7E5C970}" dt="2024-04-25T16:20:58.633" v="6710" actId="2165"/>
          <ac:graphicFrameMkLst>
            <pc:docMk/>
            <pc:sldMk cId="2373630361" sldId="553"/>
            <ac:graphicFrameMk id="7" creationId="{F681B0A5-4B48-D425-4031-F58E976C5140}"/>
          </ac:graphicFrameMkLst>
        </pc:graphicFrameChg>
        <pc:graphicFrameChg chg="del">
          <ac:chgData name="Torres Cabrera, Ricardo" userId="2fcf9722-2bd8-4575-aa1b-539832b46329" providerId="ADAL" clId="{3F7207B2-6AE1-4322-8BE5-B9E9B7E5C970}" dt="2024-04-25T16:21:18.092" v="6714" actId="478"/>
          <ac:graphicFrameMkLst>
            <pc:docMk/>
            <pc:sldMk cId="2373630361" sldId="553"/>
            <ac:graphicFrameMk id="10" creationId="{34053731-4C6B-E398-6839-BFE71ACBE22A}"/>
          </ac:graphicFrameMkLst>
        </pc:graphicFrameChg>
        <pc:picChg chg="del">
          <ac:chgData name="Torres Cabrera, Ricardo" userId="2fcf9722-2bd8-4575-aa1b-539832b46329" providerId="ADAL" clId="{3F7207B2-6AE1-4322-8BE5-B9E9B7E5C970}" dt="2024-04-25T16:21:16.180" v="6713" actId="478"/>
          <ac:picMkLst>
            <pc:docMk/>
            <pc:sldMk cId="2373630361" sldId="553"/>
            <ac:picMk id="12" creationId="{54A86F13-1764-F7E8-1DB9-284EC99B4F54}"/>
          </ac:picMkLst>
        </pc:picChg>
      </pc:sldChg>
      <pc:sldChg chg="addSp delSp modSp add mod delAnim modAnim">
        <pc:chgData name="Torres Cabrera, Ricardo" userId="2fcf9722-2bd8-4575-aa1b-539832b46329" providerId="ADAL" clId="{3F7207B2-6AE1-4322-8BE5-B9E9B7E5C970}" dt="2024-04-25T16:22:49.374" v="6727"/>
        <pc:sldMkLst>
          <pc:docMk/>
          <pc:sldMk cId="3955681485" sldId="554"/>
        </pc:sldMkLst>
        <pc:graphicFrameChg chg="add mod">
          <ac:chgData name="Torres Cabrera, Ricardo" userId="2fcf9722-2bd8-4575-aa1b-539832b46329" providerId="ADAL" clId="{3F7207B2-6AE1-4322-8BE5-B9E9B7E5C970}" dt="2024-04-25T16:22:39.150" v="6722" actId="1076"/>
          <ac:graphicFrameMkLst>
            <pc:docMk/>
            <pc:sldMk cId="3955681485" sldId="554"/>
            <ac:graphicFrameMk id="2" creationId="{E29C3DD6-5478-EE07-760E-7C15E740A99D}"/>
          </ac:graphicFrameMkLst>
        </pc:graphicFrameChg>
        <pc:graphicFrameChg chg="modGraphic">
          <ac:chgData name="Torres Cabrera, Ricardo" userId="2fcf9722-2bd8-4575-aa1b-539832b46329" providerId="ADAL" clId="{3F7207B2-6AE1-4322-8BE5-B9E9B7E5C970}" dt="2024-04-25T16:21:58.393" v="6719" actId="2165"/>
          <ac:graphicFrameMkLst>
            <pc:docMk/>
            <pc:sldMk cId="3955681485" sldId="554"/>
            <ac:graphicFrameMk id="7" creationId="{F681B0A5-4B48-D425-4031-F58E976C5140}"/>
          </ac:graphicFrameMkLst>
        </pc:graphicFrameChg>
        <pc:graphicFrameChg chg="del">
          <ac:chgData name="Torres Cabrera, Ricardo" userId="2fcf9722-2bd8-4575-aa1b-539832b46329" providerId="ADAL" clId="{3F7207B2-6AE1-4322-8BE5-B9E9B7E5C970}" dt="2024-04-25T16:22:43.820" v="6724" actId="478"/>
          <ac:graphicFrameMkLst>
            <pc:docMk/>
            <pc:sldMk cId="3955681485" sldId="554"/>
            <ac:graphicFrameMk id="10" creationId="{34053731-4C6B-E398-6839-BFE71ACBE22A}"/>
          </ac:graphicFrameMkLst>
        </pc:graphicFrameChg>
        <pc:picChg chg="del">
          <ac:chgData name="Torres Cabrera, Ricardo" userId="2fcf9722-2bd8-4575-aa1b-539832b46329" providerId="ADAL" clId="{3F7207B2-6AE1-4322-8BE5-B9E9B7E5C970}" dt="2024-04-25T16:22:41.036" v="6723" actId="478"/>
          <ac:picMkLst>
            <pc:docMk/>
            <pc:sldMk cId="3955681485" sldId="554"/>
            <ac:picMk id="12" creationId="{54A86F13-1764-F7E8-1DB9-284EC99B4F54}"/>
          </ac:picMkLst>
        </pc:picChg>
      </pc:sldChg>
      <pc:sldChg chg="addSp delSp modSp add mod delAnim modAnim">
        <pc:chgData name="Torres Cabrera, Ricardo" userId="2fcf9722-2bd8-4575-aa1b-539832b46329" providerId="ADAL" clId="{3F7207B2-6AE1-4322-8BE5-B9E9B7E5C970}" dt="2024-04-25T16:23:24.196" v="6736"/>
        <pc:sldMkLst>
          <pc:docMk/>
          <pc:sldMk cId="1898824242" sldId="555"/>
        </pc:sldMkLst>
        <pc:graphicFrameChg chg="add mod">
          <ac:chgData name="Torres Cabrera, Ricardo" userId="2fcf9722-2bd8-4575-aa1b-539832b46329" providerId="ADAL" clId="{3F7207B2-6AE1-4322-8BE5-B9E9B7E5C970}" dt="2024-04-25T16:23:17.119" v="6731" actId="1076"/>
          <ac:graphicFrameMkLst>
            <pc:docMk/>
            <pc:sldMk cId="1898824242" sldId="555"/>
            <ac:graphicFrameMk id="2" creationId="{A01F50DE-3C3C-9E44-5AED-B5663E4A6461}"/>
          </ac:graphicFrameMkLst>
        </pc:graphicFrameChg>
        <pc:graphicFrameChg chg="modGraphic">
          <ac:chgData name="Torres Cabrera, Ricardo" userId="2fcf9722-2bd8-4575-aa1b-539832b46329" providerId="ADAL" clId="{3F7207B2-6AE1-4322-8BE5-B9E9B7E5C970}" dt="2024-04-25T16:23:02.541" v="6729" actId="2165"/>
          <ac:graphicFrameMkLst>
            <pc:docMk/>
            <pc:sldMk cId="1898824242" sldId="555"/>
            <ac:graphicFrameMk id="7" creationId="{F681B0A5-4B48-D425-4031-F58E976C5140}"/>
          </ac:graphicFrameMkLst>
        </pc:graphicFrameChg>
        <pc:graphicFrameChg chg="del">
          <ac:chgData name="Torres Cabrera, Ricardo" userId="2fcf9722-2bd8-4575-aa1b-539832b46329" providerId="ADAL" clId="{3F7207B2-6AE1-4322-8BE5-B9E9B7E5C970}" dt="2024-04-25T16:23:20.027" v="6733" actId="478"/>
          <ac:graphicFrameMkLst>
            <pc:docMk/>
            <pc:sldMk cId="1898824242" sldId="555"/>
            <ac:graphicFrameMk id="10" creationId="{34053731-4C6B-E398-6839-BFE71ACBE22A}"/>
          </ac:graphicFrameMkLst>
        </pc:graphicFrameChg>
        <pc:picChg chg="del">
          <ac:chgData name="Torres Cabrera, Ricardo" userId="2fcf9722-2bd8-4575-aa1b-539832b46329" providerId="ADAL" clId="{3F7207B2-6AE1-4322-8BE5-B9E9B7E5C970}" dt="2024-04-25T16:23:19.036" v="6732" actId="478"/>
          <ac:picMkLst>
            <pc:docMk/>
            <pc:sldMk cId="1898824242" sldId="555"/>
            <ac:picMk id="12" creationId="{54A86F13-1764-F7E8-1DB9-284EC99B4F54}"/>
          </ac:picMkLst>
        </pc:picChg>
      </pc:sldChg>
      <pc:sldChg chg="addSp delSp modSp add mod delAnim modAnim">
        <pc:chgData name="Torres Cabrera, Ricardo" userId="2fcf9722-2bd8-4575-aa1b-539832b46329" providerId="ADAL" clId="{3F7207B2-6AE1-4322-8BE5-B9E9B7E5C970}" dt="2024-04-25T16:24:24.348" v="6747"/>
        <pc:sldMkLst>
          <pc:docMk/>
          <pc:sldMk cId="248704385" sldId="556"/>
        </pc:sldMkLst>
        <pc:graphicFrameChg chg="add mod ord">
          <ac:chgData name="Torres Cabrera, Ricardo" userId="2fcf9722-2bd8-4575-aa1b-539832b46329" providerId="ADAL" clId="{3F7207B2-6AE1-4322-8BE5-B9E9B7E5C970}" dt="2024-04-25T16:24:17.559" v="6744" actId="1076"/>
          <ac:graphicFrameMkLst>
            <pc:docMk/>
            <pc:sldMk cId="248704385" sldId="556"/>
            <ac:graphicFrameMk id="2" creationId="{BA37D7FF-E3C6-0DC5-A861-B1C46FCE1D91}"/>
          </ac:graphicFrameMkLst>
        </pc:graphicFrameChg>
        <pc:graphicFrameChg chg="modGraphic">
          <ac:chgData name="Torres Cabrera, Ricardo" userId="2fcf9722-2bd8-4575-aa1b-539832b46329" providerId="ADAL" clId="{3F7207B2-6AE1-4322-8BE5-B9E9B7E5C970}" dt="2024-04-25T16:23:49.365" v="6738" actId="2165"/>
          <ac:graphicFrameMkLst>
            <pc:docMk/>
            <pc:sldMk cId="248704385" sldId="556"/>
            <ac:graphicFrameMk id="7" creationId="{F681B0A5-4B48-D425-4031-F58E976C5140}"/>
          </ac:graphicFrameMkLst>
        </pc:graphicFrameChg>
        <pc:graphicFrameChg chg="del">
          <ac:chgData name="Torres Cabrera, Ricardo" userId="2fcf9722-2bd8-4575-aa1b-539832b46329" providerId="ADAL" clId="{3F7207B2-6AE1-4322-8BE5-B9E9B7E5C970}" dt="2024-04-25T16:24:13.444" v="6743" actId="478"/>
          <ac:graphicFrameMkLst>
            <pc:docMk/>
            <pc:sldMk cId="248704385" sldId="556"/>
            <ac:graphicFrameMk id="10" creationId="{34053731-4C6B-E398-6839-BFE71ACBE22A}"/>
          </ac:graphicFrameMkLst>
        </pc:graphicFrameChg>
        <pc:picChg chg="del">
          <ac:chgData name="Torres Cabrera, Ricardo" userId="2fcf9722-2bd8-4575-aa1b-539832b46329" providerId="ADAL" clId="{3F7207B2-6AE1-4322-8BE5-B9E9B7E5C970}" dt="2024-04-25T16:24:07.659" v="6741" actId="478"/>
          <ac:picMkLst>
            <pc:docMk/>
            <pc:sldMk cId="248704385" sldId="556"/>
            <ac:picMk id="12" creationId="{54A86F13-1764-F7E8-1DB9-284EC99B4F54}"/>
          </ac:picMkLst>
        </pc:picChg>
      </pc:sldChg>
      <pc:sldChg chg="addSp delSp modSp add mod delAnim modAnim">
        <pc:chgData name="Torres Cabrera, Ricardo" userId="2fcf9722-2bd8-4575-aa1b-539832b46329" providerId="ADAL" clId="{3F7207B2-6AE1-4322-8BE5-B9E9B7E5C970}" dt="2024-04-25T16:26:54.664" v="6756"/>
        <pc:sldMkLst>
          <pc:docMk/>
          <pc:sldMk cId="3410346901" sldId="557"/>
        </pc:sldMkLst>
        <pc:graphicFrameChg chg="add mod">
          <ac:chgData name="Torres Cabrera, Ricardo" userId="2fcf9722-2bd8-4575-aa1b-539832b46329" providerId="ADAL" clId="{3F7207B2-6AE1-4322-8BE5-B9E9B7E5C970}" dt="2024-04-25T16:26:47.467" v="6751" actId="1076"/>
          <ac:graphicFrameMkLst>
            <pc:docMk/>
            <pc:sldMk cId="3410346901" sldId="557"/>
            <ac:graphicFrameMk id="2" creationId="{2E10E598-4134-56CA-F653-ED164FA89312}"/>
          </ac:graphicFrameMkLst>
        </pc:graphicFrameChg>
        <pc:graphicFrameChg chg="modGraphic">
          <ac:chgData name="Torres Cabrera, Ricardo" userId="2fcf9722-2bd8-4575-aa1b-539832b46329" providerId="ADAL" clId="{3F7207B2-6AE1-4322-8BE5-B9E9B7E5C970}" dt="2024-04-25T16:26:35.728" v="6749" actId="2165"/>
          <ac:graphicFrameMkLst>
            <pc:docMk/>
            <pc:sldMk cId="3410346901" sldId="557"/>
            <ac:graphicFrameMk id="7" creationId="{F681B0A5-4B48-D425-4031-F58E976C5140}"/>
          </ac:graphicFrameMkLst>
        </pc:graphicFrameChg>
        <pc:graphicFrameChg chg="del">
          <ac:chgData name="Torres Cabrera, Ricardo" userId="2fcf9722-2bd8-4575-aa1b-539832b46329" providerId="ADAL" clId="{3F7207B2-6AE1-4322-8BE5-B9E9B7E5C970}" dt="2024-04-25T16:26:50.092" v="6753" actId="478"/>
          <ac:graphicFrameMkLst>
            <pc:docMk/>
            <pc:sldMk cId="3410346901" sldId="557"/>
            <ac:graphicFrameMk id="10" creationId="{34053731-4C6B-E398-6839-BFE71ACBE22A}"/>
          </ac:graphicFrameMkLst>
        </pc:graphicFrameChg>
        <pc:picChg chg="del">
          <ac:chgData name="Torres Cabrera, Ricardo" userId="2fcf9722-2bd8-4575-aa1b-539832b46329" providerId="ADAL" clId="{3F7207B2-6AE1-4322-8BE5-B9E9B7E5C970}" dt="2024-04-25T16:26:48.788" v="6752" actId="478"/>
          <ac:picMkLst>
            <pc:docMk/>
            <pc:sldMk cId="3410346901" sldId="557"/>
            <ac:picMk id="12" creationId="{54A86F13-1764-F7E8-1DB9-284EC99B4F54}"/>
          </ac:picMkLst>
        </pc:picChg>
      </pc:sldChg>
      <pc:sldChg chg="addSp delSp modSp add mod addAnim delAnim modAnim">
        <pc:chgData name="Torres Cabrera, Ricardo" userId="2fcf9722-2bd8-4575-aa1b-539832b46329" providerId="ADAL" clId="{3F7207B2-6AE1-4322-8BE5-B9E9B7E5C970}" dt="2024-04-25T16:28:38.353" v="6780"/>
        <pc:sldMkLst>
          <pc:docMk/>
          <pc:sldMk cId="450851585" sldId="558"/>
        </pc:sldMkLst>
        <pc:graphicFrameChg chg="add mod ord">
          <ac:chgData name="Torres Cabrera, Ricardo" userId="2fcf9722-2bd8-4575-aa1b-539832b46329" providerId="ADAL" clId="{3F7207B2-6AE1-4322-8BE5-B9E9B7E5C970}" dt="2024-04-25T16:27:50.503" v="6768" actId="167"/>
          <ac:graphicFrameMkLst>
            <pc:docMk/>
            <pc:sldMk cId="450851585" sldId="558"/>
            <ac:graphicFrameMk id="2" creationId="{6464BCC4-4227-98DA-7D65-6308786BC7B9}"/>
          </ac:graphicFrameMkLst>
        </pc:graphicFrameChg>
        <pc:graphicFrameChg chg="modGraphic">
          <ac:chgData name="Torres Cabrera, Ricardo" userId="2fcf9722-2bd8-4575-aa1b-539832b46329" providerId="ADAL" clId="{3F7207B2-6AE1-4322-8BE5-B9E9B7E5C970}" dt="2024-04-25T16:27:11.816" v="6758" actId="2165"/>
          <ac:graphicFrameMkLst>
            <pc:docMk/>
            <pc:sldMk cId="450851585" sldId="558"/>
            <ac:graphicFrameMk id="7" creationId="{F681B0A5-4B48-D425-4031-F58E976C5140}"/>
          </ac:graphicFrameMkLst>
        </pc:graphicFrameChg>
        <pc:graphicFrameChg chg="add del">
          <ac:chgData name="Torres Cabrera, Ricardo" userId="2fcf9722-2bd8-4575-aa1b-539832b46329" providerId="ADAL" clId="{3F7207B2-6AE1-4322-8BE5-B9E9B7E5C970}" dt="2024-04-25T16:27:52.108" v="6769" actId="478"/>
          <ac:graphicFrameMkLst>
            <pc:docMk/>
            <pc:sldMk cId="450851585" sldId="558"/>
            <ac:graphicFrameMk id="10" creationId="{34053731-4C6B-E398-6839-BFE71ACBE22A}"/>
          </ac:graphicFrameMkLst>
        </pc:graphicFrameChg>
        <pc:picChg chg="add mod">
          <ac:chgData name="Torres Cabrera, Ricardo" userId="2fcf9722-2bd8-4575-aa1b-539832b46329" providerId="ADAL" clId="{3F7207B2-6AE1-4322-8BE5-B9E9B7E5C970}" dt="2024-04-25T16:28:23.519" v="6777" actId="1076"/>
          <ac:picMkLst>
            <pc:docMk/>
            <pc:sldMk cId="450851585" sldId="558"/>
            <ac:picMk id="9" creationId="{F3FD0757-1D59-74F2-ECB4-C1F6E474269E}"/>
          </ac:picMkLst>
        </pc:picChg>
        <pc:picChg chg="add del">
          <ac:chgData name="Torres Cabrera, Ricardo" userId="2fcf9722-2bd8-4575-aa1b-539832b46329" providerId="ADAL" clId="{3F7207B2-6AE1-4322-8BE5-B9E9B7E5C970}" dt="2024-04-25T16:27:53.756" v="6770" actId="478"/>
          <ac:picMkLst>
            <pc:docMk/>
            <pc:sldMk cId="450851585" sldId="558"/>
            <ac:picMk id="12" creationId="{54A86F13-1764-F7E8-1DB9-284EC99B4F54}"/>
          </ac:picMkLst>
        </pc:picChg>
      </pc:sldChg>
      <pc:sldChg chg="addSp delSp modSp add mod delAnim modAnim">
        <pc:chgData name="Torres Cabrera, Ricardo" userId="2fcf9722-2bd8-4575-aa1b-539832b46329" providerId="ADAL" clId="{3F7207B2-6AE1-4322-8BE5-B9E9B7E5C970}" dt="2024-04-25T16:31:17.923" v="6796"/>
        <pc:sldMkLst>
          <pc:docMk/>
          <pc:sldMk cId="222668590" sldId="559"/>
        </pc:sldMkLst>
        <pc:graphicFrameChg chg="add mod ord">
          <ac:chgData name="Torres Cabrera, Ricardo" userId="2fcf9722-2bd8-4575-aa1b-539832b46329" providerId="ADAL" clId="{3F7207B2-6AE1-4322-8BE5-B9E9B7E5C970}" dt="2024-04-25T16:29:08.717" v="6785" actId="167"/>
          <ac:graphicFrameMkLst>
            <pc:docMk/>
            <pc:sldMk cId="222668590" sldId="559"/>
            <ac:graphicFrameMk id="2" creationId="{14AF11B5-B749-A7C5-1CA4-501592295702}"/>
          </ac:graphicFrameMkLst>
        </pc:graphicFrameChg>
        <pc:graphicFrameChg chg="modGraphic">
          <ac:chgData name="Torres Cabrera, Ricardo" userId="2fcf9722-2bd8-4575-aa1b-539832b46329" providerId="ADAL" clId="{3F7207B2-6AE1-4322-8BE5-B9E9B7E5C970}" dt="2024-04-25T16:28:56.031" v="6782" actId="2165"/>
          <ac:graphicFrameMkLst>
            <pc:docMk/>
            <pc:sldMk cId="222668590" sldId="559"/>
            <ac:graphicFrameMk id="7" creationId="{F681B0A5-4B48-D425-4031-F58E976C5140}"/>
          </ac:graphicFrameMkLst>
        </pc:graphicFrameChg>
        <pc:graphicFrameChg chg="del">
          <ac:chgData name="Torres Cabrera, Ricardo" userId="2fcf9722-2bd8-4575-aa1b-539832b46329" providerId="ADAL" clId="{3F7207B2-6AE1-4322-8BE5-B9E9B7E5C970}" dt="2024-04-25T16:29:11.164" v="6786" actId="478"/>
          <ac:graphicFrameMkLst>
            <pc:docMk/>
            <pc:sldMk cId="222668590" sldId="559"/>
            <ac:graphicFrameMk id="10" creationId="{34053731-4C6B-E398-6839-BFE71ACBE22A}"/>
          </ac:graphicFrameMkLst>
        </pc:graphicFrameChg>
        <pc:picChg chg="add mod">
          <ac:chgData name="Torres Cabrera, Ricardo" userId="2fcf9722-2bd8-4575-aa1b-539832b46329" providerId="ADAL" clId="{3F7207B2-6AE1-4322-8BE5-B9E9B7E5C970}" dt="2024-04-25T16:31:05.290" v="6792" actId="1076"/>
          <ac:picMkLst>
            <pc:docMk/>
            <pc:sldMk cId="222668590" sldId="559"/>
            <ac:picMk id="9" creationId="{8B88874E-D514-640D-EAC3-61E353E842C0}"/>
          </ac:picMkLst>
        </pc:picChg>
        <pc:picChg chg="del mod">
          <ac:chgData name="Torres Cabrera, Ricardo" userId="2fcf9722-2bd8-4575-aa1b-539832b46329" providerId="ADAL" clId="{3F7207B2-6AE1-4322-8BE5-B9E9B7E5C970}" dt="2024-04-25T16:31:07.260" v="6793" actId="478"/>
          <ac:picMkLst>
            <pc:docMk/>
            <pc:sldMk cId="222668590" sldId="559"/>
            <ac:picMk id="12" creationId="{54A86F13-1764-F7E8-1DB9-284EC99B4F54}"/>
          </ac:picMkLst>
        </pc:picChg>
      </pc:sldChg>
      <pc:sldChg chg="add">
        <pc:chgData name="Torres Cabrera, Ricardo" userId="2fcf9722-2bd8-4575-aa1b-539832b46329" providerId="ADAL" clId="{3F7207B2-6AE1-4322-8BE5-B9E9B7E5C970}" dt="2024-04-25T16:28:45.448" v="6781" actId="2890"/>
        <pc:sldMkLst>
          <pc:docMk/>
          <pc:sldMk cId="1927250331" sldId="560"/>
        </pc:sldMkLst>
      </pc:sldChg>
      <pc:sldMasterChg chg="addSp delSp modSp mod">
        <pc:chgData name="Torres Cabrera, Ricardo" userId="2fcf9722-2bd8-4575-aa1b-539832b46329" providerId="ADAL" clId="{3F7207B2-6AE1-4322-8BE5-B9E9B7E5C970}" dt="2024-04-23T15:11:08.148" v="3267"/>
        <pc:sldMasterMkLst>
          <pc:docMk/>
          <pc:sldMasterMk cId="229742289" sldId="2147483667"/>
        </pc:sldMasterMkLst>
        <pc:spChg chg="del">
          <ac:chgData name="Torres Cabrera, Ricardo" userId="2fcf9722-2bd8-4575-aa1b-539832b46329" providerId="ADAL" clId="{3F7207B2-6AE1-4322-8BE5-B9E9B7E5C970}" dt="2024-04-23T15:11:07.111" v="3266" actId="478"/>
          <ac:spMkLst>
            <pc:docMk/>
            <pc:sldMasterMk cId="229742289" sldId="2147483667"/>
            <ac:spMk id="2" creationId="{B000F873-8EF4-424C-BE5B-11E34AD54243}"/>
          </ac:spMkLst>
        </pc:spChg>
        <pc:spChg chg="add mod">
          <ac:chgData name="Torres Cabrera, Ricardo" userId="2fcf9722-2bd8-4575-aa1b-539832b46329" providerId="ADAL" clId="{3F7207B2-6AE1-4322-8BE5-B9E9B7E5C970}" dt="2024-04-23T15:11:08.148" v="3267"/>
          <ac:spMkLst>
            <pc:docMk/>
            <pc:sldMasterMk cId="229742289" sldId="2147483667"/>
            <ac:spMk id="11" creationId="{DDE54AB5-D77C-EC30-0F36-88AD46408279}"/>
          </ac:spMkLst>
        </pc:spChg>
        <pc:picChg chg="add">
          <ac:chgData name="Torres Cabrera, Ricardo" userId="2fcf9722-2bd8-4575-aa1b-539832b46329" providerId="ADAL" clId="{3F7207B2-6AE1-4322-8BE5-B9E9B7E5C970}" dt="2024-04-23T15:10:23.453" v="3259"/>
          <ac:picMkLst>
            <pc:docMk/>
            <pc:sldMasterMk cId="229742289" sldId="2147483667"/>
            <ac:picMk id="8" creationId="{68F37B19-1870-E181-3E56-814F2F7477A5}"/>
          </ac:picMkLst>
        </pc:picChg>
      </pc:sldMasterChg>
    </pc:docChg>
  </pc:docChgLst>
  <pc:docChgLst>
    <pc:chgData name="Torres Cabrera, Ricardo" userId="2fcf9722-2bd8-4575-aa1b-539832b46329" providerId="ADAL" clId="{87CFB6A2-2291-4DC3-A21B-89B559B68725}"/>
    <pc:docChg chg="custSel addSld delSld modSld">
      <pc:chgData name="Torres Cabrera, Ricardo" userId="2fcf9722-2bd8-4575-aa1b-539832b46329" providerId="ADAL" clId="{87CFB6A2-2291-4DC3-A21B-89B559B68725}" dt="2024-04-26T14:50:35.475" v="1289" actId="313"/>
      <pc:docMkLst>
        <pc:docMk/>
      </pc:docMkLst>
      <pc:sldChg chg="modNotesTx">
        <pc:chgData name="Torres Cabrera, Ricardo" userId="2fcf9722-2bd8-4575-aa1b-539832b46329" providerId="ADAL" clId="{87CFB6A2-2291-4DC3-A21B-89B559B68725}" dt="2024-04-26T14:42:00.132" v="20" actId="6549"/>
        <pc:sldMkLst>
          <pc:docMk/>
          <pc:sldMk cId="3582321712" sldId="491"/>
        </pc:sldMkLst>
      </pc:sldChg>
      <pc:sldChg chg="modNotesTx">
        <pc:chgData name="Torres Cabrera, Ricardo" userId="2fcf9722-2bd8-4575-aa1b-539832b46329" providerId="ADAL" clId="{87CFB6A2-2291-4DC3-A21B-89B559B68725}" dt="2024-04-26T14:48:01.170" v="751" actId="20577"/>
        <pc:sldMkLst>
          <pc:docMk/>
          <pc:sldMk cId="2411062989" sldId="523"/>
        </pc:sldMkLst>
      </pc:sldChg>
      <pc:sldChg chg="modNotesTx">
        <pc:chgData name="Torres Cabrera, Ricardo" userId="2fcf9722-2bd8-4575-aa1b-539832b46329" providerId="ADAL" clId="{87CFB6A2-2291-4DC3-A21B-89B559B68725}" dt="2024-04-26T14:50:35.475" v="1289" actId="313"/>
        <pc:sldMkLst>
          <pc:docMk/>
          <pc:sldMk cId="530076878" sldId="525"/>
        </pc:sldMkLst>
      </pc:sldChg>
      <pc:sldChg chg="modNotesTx">
        <pc:chgData name="Torres Cabrera, Ricardo" userId="2fcf9722-2bd8-4575-aa1b-539832b46329" providerId="ADAL" clId="{87CFB6A2-2291-4DC3-A21B-89B559B68725}" dt="2024-04-26T14:49:40.234" v="1081" actId="20577"/>
        <pc:sldMkLst>
          <pc:docMk/>
          <pc:sldMk cId="1062139488" sldId="526"/>
        </pc:sldMkLst>
      </pc:sldChg>
      <pc:sldChg chg="modNotesTx">
        <pc:chgData name="Torres Cabrera, Ricardo" userId="2fcf9722-2bd8-4575-aa1b-539832b46329" providerId="ADAL" clId="{87CFB6A2-2291-4DC3-A21B-89B559B68725}" dt="2024-04-26T14:45:59.371" v="566" actId="20577"/>
        <pc:sldMkLst>
          <pc:docMk/>
          <pc:sldMk cId="2264036374" sldId="528"/>
        </pc:sldMkLst>
      </pc:sldChg>
      <pc:sldChg chg="del">
        <pc:chgData name="Torres Cabrera, Ricardo" userId="2fcf9722-2bd8-4575-aa1b-539832b46329" providerId="ADAL" clId="{87CFB6A2-2291-4DC3-A21B-89B559B68725}" dt="2024-04-26T14:34:49.743" v="1" actId="47"/>
        <pc:sldMkLst>
          <pc:docMk/>
          <pc:sldMk cId="2089908722" sldId="529"/>
        </pc:sldMkLst>
      </pc:sldChg>
      <pc:sldChg chg="del">
        <pc:chgData name="Torres Cabrera, Ricardo" userId="2fcf9722-2bd8-4575-aa1b-539832b46329" providerId="ADAL" clId="{87CFB6A2-2291-4DC3-A21B-89B559B68725}" dt="2024-04-26T14:34:19.688" v="0" actId="2696"/>
        <pc:sldMkLst>
          <pc:docMk/>
          <pc:sldMk cId="2453420633" sldId="530"/>
        </pc:sldMkLst>
      </pc:sldChg>
      <pc:sldChg chg="del">
        <pc:chgData name="Torres Cabrera, Ricardo" userId="2fcf9722-2bd8-4575-aa1b-539832b46329" providerId="ADAL" clId="{87CFB6A2-2291-4DC3-A21B-89B559B68725}" dt="2024-04-26T14:34:49.743" v="1" actId="47"/>
        <pc:sldMkLst>
          <pc:docMk/>
          <pc:sldMk cId="1056067967" sldId="532"/>
        </pc:sldMkLst>
      </pc:sldChg>
      <pc:sldChg chg="del">
        <pc:chgData name="Torres Cabrera, Ricardo" userId="2fcf9722-2bd8-4575-aa1b-539832b46329" providerId="ADAL" clId="{87CFB6A2-2291-4DC3-A21B-89B559B68725}" dt="2024-04-26T14:34:49.743" v="1" actId="47"/>
        <pc:sldMkLst>
          <pc:docMk/>
          <pc:sldMk cId="3846145313" sldId="533"/>
        </pc:sldMkLst>
      </pc:sldChg>
      <pc:sldChg chg="del">
        <pc:chgData name="Torres Cabrera, Ricardo" userId="2fcf9722-2bd8-4575-aa1b-539832b46329" providerId="ADAL" clId="{87CFB6A2-2291-4DC3-A21B-89B559B68725}" dt="2024-04-26T14:34:49.743" v="1" actId="47"/>
        <pc:sldMkLst>
          <pc:docMk/>
          <pc:sldMk cId="2662641318" sldId="534"/>
        </pc:sldMkLst>
      </pc:sldChg>
      <pc:sldChg chg="del">
        <pc:chgData name="Torres Cabrera, Ricardo" userId="2fcf9722-2bd8-4575-aa1b-539832b46329" providerId="ADAL" clId="{87CFB6A2-2291-4DC3-A21B-89B559B68725}" dt="2024-04-26T14:34:49.743" v="1" actId="47"/>
        <pc:sldMkLst>
          <pc:docMk/>
          <pc:sldMk cId="1586363857" sldId="535"/>
        </pc:sldMkLst>
      </pc:sldChg>
      <pc:sldChg chg="del">
        <pc:chgData name="Torres Cabrera, Ricardo" userId="2fcf9722-2bd8-4575-aa1b-539832b46329" providerId="ADAL" clId="{87CFB6A2-2291-4DC3-A21B-89B559B68725}" dt="2024-04-26T14:35:14.795" v="2" actId="47"/>
        <pc:sldMkLst>
          <pc:docMk/>
          <pc:sldMk cId="1081902036" sldId="536"/>
        </pc:sldMkLst>
      </pc:sldChg>
      <pc:sldChg chg="del">
        <pc:chgData name="Torres Cabrera, Ricardo" userId="2fcf9722-2bd8-4575-aa1b-539832b46329" providerId="ADAL" clId="{87CFB6A2-2291-4DC3-A21B-89B559B68725}" dt="2024-04-26T14:34:49.743" v="1" actId="47"/>
        <pc:sldMkLst>
          <pc:docMk/>
          <pc:sldMk cId="2753026873" sldId="537"/>
        </pc:sldMkLst>
      </pc:sldChg>
      <pc:sldChg chg="del">
        <pc:chgData name="Torres Cabrera, Ricardo" userId="2fcf9722-2bd8-4575-aa1b-539832b46329" providerId="ADAL" clId="{87CFB6A2-2291-4DC3-A21B-89B559B68725}" dt="2024-04-26T14:34:49.743" v="1" actId="47"/>
        <pc:sldMkLst>
          <pc:docMk/>
          <pc:sldMk cId="724670555" sldId="538"/>
        </pc:sldMkLst>
      </pc:sldChg>
      <pc:sldChg chg="del">
        <pc:chgData name="Torres Cabrera, Ricardo" userId="2fcf9722-2bd8-4575-aa1b-539832b46329" providerId="ADAL" clId="{87CFB6A2-2291-4DC3-A21B-89B559B68725}" dt="2024-04-26T14:34:49.743" v="1" actId="47"/>
        <pc:sldMkLst>
          <pc:docMk/>
          <pc:sldMk cId="1826933632" sldId="539"/>
        </pc:sldMkLst>
      </pc:sldChg>
      <pc:sldChg chg="del">
        <pc:chgData name="Torres Cabrera, Ricardo" userId="2fcf9722-2bd8-4575-aa1b-539832b46329" providerId="ADAL" clId="{87CFB6A2-2291-4DC3-A21B-89B559B68725}" dt="2024-04-26T14:34:49.743" v="1" actId="47"/>
        <pc:sldMkLst>
          <pc:docMk/>
          <pc:sldMk cId="4064868595" sldId="540"/>
        </pc:sldMkLst>
      </pc:sldChg>
      <pc:sldChg chg="del">
        <pc:chgData name="Torres Cabrera, Ricardo" userId="2fcf9722-2bd8-4575-aa1b-539832b46329" providerId="ADAL" clId="{87CFB6A2-2291-4DC3-A21B-89B559B68725}" dt="2024-04-26T14:34:49.743" v="1" actId="47"/>
        <pc:sldMkLst>
          <pc:docMk/>
          <pc:sldMk cId="1755888545" sldId="541"/>
        </pc:sldMkLst>
      </pc:sldChg>
      <pc:sldChg chg="del">
        <pc:chgData name="Torres Cabrera, Ricardo" userId="2fcf9722-2bd8-4575-aa1b-539832b46329" providerId="ADAL" clId="{87CFB6A2-2291-4DC3-A21B-89B559B68725}" dt="2024-04-26T14:34:49.743" v="1" actId="47"/>
        <pc:sldMkLst>
          <pc:docMk/>
          <pc:sldMk cId="1174964583" sldId="542"/>
        </pc:sldMkLst>
      </pc:sldChg>
      <pc:sldChg chg="del">
        <pc:chgData name="Torres Cabrera, Ricardo" userId="2fcf9722-2bd8-4575-aa1b-539832b46329" providerId="ADAL" clId="{87CFB6A2-2291-4DC3-A21B-89B559B68725}" dt="2024-04-26T14:34:49.743" v="1" actId="47"/>
        <pc:sldMkLst>
          <pc:docMk/>
          <pc:sldMk cId="1440854727" sldId="543"/>
        </pc:sldMkLst>
      </pc:sldChg>
      <pc:sldChg chg="del">
        <pc:chgData name="Torres Cabrera, Ricardo" userId="2fcf9722-2bd8-4575-aa1b-539832b46329" providerId="ADAL" clId="{87CFB6A2-2291-4DC3-A21B-89B559B68725}" dt="2024-04-26T14:34:49.743" v="1" actId="47"/>
        <pc:sldMkLst>
          <pc:docMk/>
          <pc:sldMk cId="3742643451" sldId="544"/>
        </pc:sldMkLst>
      </pc:sldChg>
      <pc:sldChg chg="del">
        <pc:chgData name="Torres Cabrera, Ricardo" userId="2fcf9722-2bd8-4575-aa1b-539832b46329" providerId="ADAL" clId="{87CFB6A2-2291-4DC3-A21B-89B559B68725}" dt="2024-04-26T14:34:49.743" v="1" actId="47"/>
        <pc:sldMkLst>
          <pc:docMk/>
          <pc:sldMk cId="3677342778" sldId="545"/>
        </pc:sldMkLst>
      </pc:sldChg>
      <pc:sldChg chg="del">
        <pc:chgData name="Torres Cabrera, Ricardo" userId="2fcf9722-2bd8-4575-aa1b-539832b46329" providerId="ADAL" clId="{87CFB6A2-2291-4DC3-A21B-89B559B68725}" dt="2024-04-26T14:34:49.743" v="1" actId="47"/>
        <pc:sldMkLst>
          <pc:docMk/>
          <pc:sldMk cId="3731154787" sldId="546"/>
        </pc:sldMkLst>
      </pc:sldChg>
      <pc:sldChg chg="delSp modSp mod modNotesTx">
        <pc:chgData name="Torres Cabrera, Ricardo" userId="2fcf9722-2bd8-4575-aa1b-539832b46329" providerId="ADAL" clId="{87CFB6A2-2291-4DC3-A21B-89B559B68725}" dt="2024-04-26T14:45:00.083" v="476" actId="6549"/>
        <pc:sldMkLst>
          <pc:docMk/>
          <pc:sldMk cId="823323467" sldId="547"/>
        </pc:sldMkLst>
        <pc:graphicFrameChg chg="del">
          <ac:chgData name="Torres Cabrera, Ricardo" userId="2fcf9722-2bd8-4575-aa1b-539832b46329" providerId="ADAL" clId="{87CFB6A2-2291-4DC3-A21B-89B559B68725}" dt="2024-04-26T14:38:51.715" v="17" actId="478"/>
          <ac:graphicFrameMkLst>
            <pc:docMk/>
            <pc:sldMk cId="823323467" sldId="547"/>
            <ac:graphicFrameMk id="9" creationId="{B377FE35-2F14-6F83-7CC2-C141A65F014F}"/>
          </ac:graphicFrameMkLst>
        </pc:graphicFrameChg>
        <pc:graphicFrameChg chg="mod">
          <ac:chgData name="Torres Cabrera, Ricardo" userId="2fcf9722-2bd8-4575-aa1b-539832b46329" providerId="ADAL" clId="{87CFB6A2-2291-4DC3-A21B-89B559B68725}" dt="2024-04-26T14:38:26.188" v="15" actId="1076"/>
          <ac:graphicFrameMkLst>
            <pc:docMk/>
            <pc:sldMk cId="823323467" sldId="547"/>
            <ac:graphicFrameMk id="11" creationId="{37CE00F8-503A-D668-35EE-073F8070FEE3}"/>
          </ac:graphicFrameMkLst>
        </pc:graphicFrameChg>
      </pc:sldChg>
      <pc:sldChg chg="delSp del mod delAnim">
        <pc:chgData name="Torres Cabrera, Ricardo" userId="2fcf9722-2bd8-4575-aa1b-539832b46329" providerId="ADAL" clId="{87CFB6A2-2291-4DC3-A21B-89B559B68725}" dt="2024-04-26T14:36:12.761" v="6" actId="47"/>
        <pc:sldMkLst>
          <pc:docMk/>
          <pc:sldMk cId="2698004638" sldId="548"/>
        </pc:sldMkLst>
        <pc:graphicFrameChg chg="del">
          <ac:chgData name="Torres Cabrera, Ricardo" userId="2fcf9722-2bd8-4575-aa1b-539832b46329" providerId="ADAL" clId="{87CFB6A2-2291-4DC3-A21B-89B559B68725}" dt="2024-04-26T14:35:28.670" v="4" actId="478"/>
          <ac:graphicFrameMkLst>
            <pc:docMk/>
            <pc:sldMk cId="2698004638" sldId="548"/>
            <ac:graphicFrameMk id="15" creationId="{14BA59B5-2498-73EC-7B5B-0AC27EFB10BC}"/>
          </ac:graphicFrameMkLst>
        </pc:graphicFrameChg>
        <pc:picChg chg="del">
          <ac:chgData name="Torres Cabrera, Ricardo" userId="2fcf9722-2bd8-4575-aa1b-539832b46329" providerId="ADAL" clId="{87CFB6A2-2291-4DC3-A21B-89B559B68725}" dt="2024-04-26T14:35:27.141" v="3" actId="478"/>
          <ac:picMkLst>
            <pc:docMk/>
            <pc:sldMk cId="2698004638" sldId="548"/>
            <ac:picMk id="8" creationId="{2121CA7D-128E-12AA-0276-0DA389FABE31}"/>
          </ac:picMkLst>
        </pc:picChg>
      </pc:sldChg>
      <pc:sldChg chg="del">
        <pc:chgData name="Torres Cabrera, Ricardo" userId="2fcf9722-2bd8-4575-aa1b-539832b46329" providerId="ADAL" clId="{87CFB6A2-2291-4DC3-A21B-89B559B68725}" dt="2024-04-26T14:35:14.795" v="2" actId="47"/>
        <pc:sldMkLst>
          <pc:docMk/>
          <pc:sldMk cId="2807086546" sldId="549"/>
        </pc:sldMkLst>
      </pc:sldChg>
      <pc:sldChg chg="del">
        <pc:chgData name="Torres Cabrera, Ricardo" userId="2fcf9722-2bd8-4575-aa1b-539832b46329" providerId="ADAL" clId="{87CFB6A2-2291-4DC3-A21B-89B559B68725}" dt="2024-04-26T14:35:14.795" v="2" actId="47"/>
        <pc:sldMkLst>
          <pc:docMk/>
          <pc:sldMk cId="3138401149" sldId="550"/>
        </pc:sldMkLst>
      </pc:sldChg>
      <pc:sldChg chg="delSp modSp add del mod delAnim">
        <pc:chgData name="Torres Cabrera, Ricardo" userId="2fcf9722-2bd8-4575-aa1b-539832b46329" providerId="ADAL" clId="{87CFB6A2-2291-4DC3-A21B-89B559B68725}" dt="2024-04-26T14:38:44.308" v="16" actId="1076"/>
        <pc:sldMkLst>
          <pc:docMk/>
          <pc:sldMk cId="3859859636" sldId="551"/>
        </pc:sldMkLst>
        <pc:graphicFrameChg chg="mod">
          <ac:chgData name="Torres Cabrera, Ricardo" userId="2fcf9722-2bd8-4575-aa1b-539832b46329" providerId="ADAL" clId="{87CFB6A2-2291-4DC3-A21B-89B559B68725}" dt="2024-04-26T14:38:44.308" v="16" actId="1076"/>
          <ac:graphicFrameMkLst>
            <pc:docMk/>
            <pc:sldMk cId="3859859636" sldId="551"/>
            <ac:graphicFrameMk id="7" creationId="{F681B0A5-4B48-D425-4031-F58E976C5140}"/>
          </ac:graphicFrameMkLst>
        </pc:graphicFrameChg>
        <pc:graphicFrameChg chg="del">
          <ac:chgData name="Torres Cabrera, Ricardo" userId="2fcf9722-2bd8-4575-aa1b-539832b46329" providerId="ADAL" clId="{87CFB6A2-2291-4DC3-A21B-89B559B68725}" dt="2024-04-26T14:36:17.602" v="8" actId="478"/>
          <ac:graphicFrameMkLst>
            <pc:docMk/>
            <pc:sldMk cId="3859859636" sldId="551"/>
            <ac:graphicFrameMk id="10" creationId="{34053731-4C6B-E398-6839-BFE71ACBE22A}"/>
          </ac:graphicFrameMkLst>
        </pc:graphicFrameChg>
        <pc:picChg chg="del">
          <ac:chgData name="Torres Cabrera, Ricardo" userId="2fcf9722-2bd8-4575-aa1b-539832b46329" providerId="ADAL" clId="{87CFB6A2-2291-4DC3-A21B-89B559B68725}" dt="2024-04-26T14:36:16.531" v="7" actId="478"/>
          <ac:picMkLst>
            <pc:docMk/>
            <pc:sldMk cId="3859859636" sldId="551"/>
            <ac:picMk id="12" creationId="{54A86F13-1764-F7E8-1DB9-284EC99B4F54}"/>
          </ac:picMkLst>
        </pc:picChg>
      </pc:sldChg>
      <pc:sldChg chg="del">
        <pc:chgData name="Torres Cabrera, Ricardo" userId="2fcf9722-2bd8-4575-aa1b-539832b46329" providerId="ADAL" clId="{87CFB6A2-2291-4DC3-A21B-89B559B68725}" dt="2024-04-26T14:35:14.795" v="2" actId="47"/>
        <pc:sldMkLst>
          <pc:docMk/>
          <pc:sldMk cId="2250557182" sldId="552"/>
        </pc:sldMkLst>
      </pc:sldChg>
      <pc:sldChg chg="addSp delSp modSp add mod">
        <pc:chgData name="Torres Cabrera, Ricardo" userId="2fcf9722-2bd8-4575-aa1b-539832b46329" providerId="ADAL" clId="{87CFB6A2-2291-4DC3-A21B-89B559B68725}" dt="2024-04-26T14:39:08.730" v="18" actId="166"/>
        <pc:sldMkLst>
          <pc:docMk/>
          <pc:sldMk cId="2897962529" sldId="552"/>
        </pc:sldMkLst>
        <pc:graphicFrameChg chg="add mod">
          <ac:chgData name="Torres Cabrera, Ricardo" userId="2fcf9722-2bd8-4575-aa1b-539832b46329" providerId="ADAL" clId="{87CFB6A2-2291-4DC3-A21B-89B559B68725}" dt="2024-04-26T14:37:02.420" v="10"/>
          <ac:graphicFrameMkLst>
            <pc:docMk/>
            <pc:sldMk cId="2897962529" sldId="552"/>
            <ac:graphicFrameMk id="2" creationId="{B446ECFC-699D-5532-2D44-F8343FB379B4}"/>
          </ac:graphicFrameMkLst>
        </pc:graphicFrameChg>
        <pc:graphicFrameChg chg="del">
          <ac:chgData name="Torres Cabrera, Ricardo" userId="2fcf9722-2bd8-4575-aa1b-539832b46329" providerId="ADAL" clId="{87CFB6A2-2291-4DC3-A21B-89B559B68725}" dt="2024-04-26T14:37:29.755" v="14" actId="478"/>
          <ac:graphicFrameMkLst>
            <pc:docMk/>
            <pc:sldMk cId="2897962529" sldId="552"/>
            <ac:graphicFrameMk id="7" creationId="{F681B0A5-4B48-D425-4031-F58E976C5140}"/>
          </ac:graphicFrameMkLst>
        </pc:graphicFrameChg>
        <pc:graphicFrameChg chg="add mod ord">
          <ac:chgData name="Torres Cabrera, Ricardo" userId="2fcf9722-2bd8-4575-aa1b-539832b46329" providerId="ADAL" clId="{87CFB6A2-2291-4DC3-A21B-89B559B68725}" dt="2024-04-26T14:39:08.730" v="18" actId="166"/>
          <ac:graphicFrameMkLst>
            <pc:docMk/>
            <pc:sldMk cId="2897962529" sldId="552"/>
            <ac:graphicFrameMk id="8" creationId="{E23E706A-E924-6674-1B88-265FF4ACAF3E}"/>
          </ac:graphicFrameMkLst>
        </pc:graphicFrameChg>
      </pc:sldChg>
      <pc:sldChg chg="del">
        <pc:chgData name="Torres Cabrera, Ricardo" userId="2fcf9722-2bd8-4575-aa1b-539832b46329" providerId="ADAL" clId="{87CFB6A2-2291-4DC3-A21B-89B559B68725}" dt="2024-04-26T14:35:14.795" v="2" actId="47"/>
        <pc:sldMkLst>
          <pc:docMk/>
          <pc:sldMk cId="2373630361" sldId="553"/>
        </pc:sldMkLst>
      </pc:sldChg>
      <pc:sldChg chg="del">
        <pc:chgData name="Torres Cabrera, Ricardo" userId="2fcf9722-2bd8-4575-aa1b-539832b46329" providerId="ADAL" clId="{87CFB6A2-2291-4DC3-A21B-89B559B68725}" dt="2024-04-26T14:35:14.795" v="2" actId="47"/>
        <pc:sldMkLst>
          <pc:docMk/>
          <pc:sldMk cId="3955681485" sldId="554"/>
        </pc:sldMkLst>
      </pc:sldChg>
      <pc:sldChg chg="del">
        <pc:chgData name="Torres Cabrera, Ricardo" userId="2fcf9722-2bd8-4575-aa1b-539832b46329" providerId="ADAL" clId="{87CFB6A2-2291-4DC3-A21B-89B559B68725}" dt="2024-04-26T14:35:14.795" v="2" actId="47"/>
        <pc:sldMkLst>
          <pc:docMk/>
          <pc:sldMk cId="1898824242" sldId="555"/>
        </pc:sldMkLst>
      </pc:sldChg>
      <pc:sldChg chg="del">
        <pc:chgData name="Torres Cabrera, Ricardo" userId="2fcf9722-2bd8-4575-aa1b-539832b46329" providerId="ADAL" clId="{87CFB6A2-2291-4DC3-A21B-89B559B68725}" dt="2024-04-26T14:35:14.795" v="2" actId="47"/>
        <pc:sldMkLst>
          <pc:docMk/>
          <pc:sldMk cId="248704385" sldId="556"/>
        </pc:sldMkLst>
      </pc:sldChg>
      <pc:sldChg chg="del">
        <pc:chgData name="Torres Cabrera, Ricardo" userId="2fcf9722-2bd8-4575-aa1b-539832b46329" providerId="ADAL" clId="{87CFB6A2-2291-4DC3-A21B-89B559B68725}" dt="2024-04-26T14:35:14.795" v="2" actId="47"/>
        <pc:sldMkLst>
          <pc:docMk/>
          <pc:sldMk cId="3410346901" sldId="557"/>
        </pc:sldMkLst>
      </pc:sldChg>
      <pc:sldChg chg="del">
        <pc:chgData name="Torres Cabrera, Ricardo" userId="2fcf9722-2bd8-4575-aa1b-539832b46329" providerId="ADAL" clId="{87CFB6A2-2291-4DC3-A21B-89B559B68725}" dt="2024-04-26T14:35:14.795" v="2" actId="47"/>
        <pc:sldMkLst>
          <pc:docMk/>
          <pc:sldMk cId="450851585" sldId="558"/>
        </pc:sldMkLst>
      </pc:sldChg>
      <pc:sldChg chg="del">
        <pc:chgData name="Torres Cabrera, Ricardo" userId="2fcf9722-2bd8-4575-aa1b-539832b46329" providerId="ADAL" clId="{87CFB6A2-2291-4DC3-A21B-89B559B68725}" dt="2024-04-26T14:35:14.795" v="2" actId="47"/>
        <pc:sldMkLst>
          <pc:docMk/>
          <pc:sldMk cId="222668590" sldId="559"/>
        </pc:sldMkLst>
      </pc:sldChg>
      <pc:sldChg chg="del">
        <pc:chgData name="Torres Cabrera, Ricardo" userId="2fcf9722-2bd8-4575-aa1b-539832b46329" providerId="ADAL" clId="{87CFB6A2-2291-4DC3-A21B-89B559B68725}" dt="2024-04-26T14:35:14.795" v="2" actId="47"/>
        <pc:sldMkLst>
          <pc:docMk/>
          <pc:sldMk cId="1927250331" sldId="560"/>
        </pc:sldMkLst>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9243364-5E1A-4E54-8BB8-66DDA3C37368}" type="datetimeFigureOut">
              <a:rPr lang="es-ES" smtClean="0"/>
              <a:t>09/05/2024</a:t>
            </a:fld>
            <a:endParaRPr lang="es-ES"/>
          </a:p>
        </p:txBody>
      </p:sp>
      <p:sp>
        <p:nvSpPr>
          <p:cNvPr id="4" name="Marcador de imagen de diapositiva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E1225FF-04C5-406F-B35A-181314CEBA16}" type="slidenum">
              <a:rPr lang="es-ES" smtClean="0"/>
              <a:t>‹Nº›</a:t>
            </a:fld>
            <a:endParaRPr lang="es-ES"/>
          </a:p>
        </p:txBody>
      </p:sp>
    </p:spTree>
    <p:extLst>
      <p:ext uri="{BB962C8B-B14F-4D97-AF65-F5344CB8AC3E}">
        <p14:creationId xmlns:p14="http://schemas.microsoft.com/office/powerpoint/2010/main" val="4015922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csn.es/documents/10182/1010776/Formato+y+contenido+est%C3%A1ndar+de+solicitudes+de+equipos+radiactivos+de+uso+m%C3%A9dico/cf838ab6-4dfe-dc05-fae6-3bbda115575b" TargetMode="External"/><Relationship Id="rId3" Type="http://schemas.openxmlformats.org/officeDocument/2006/relationships/hyperlink" Target="https://contrataciondelestado.es/wps/wcm/connect/c820cc87-97ec-4df2-a797-36b66f930988/DOC_CD2022-562833.pdf?MOD=AJPERES" TargetMode="External"/><Relationship Id="rId7" Type="http://schemas.openxmlformats.org/officeDocument/2006/relationships/hyperlink" Target="https://www.csn.es/gl/centro-de-documentacion?p_p_id=20&amp;p_p_lifecycle=0&amp;p_p_state=normal&amp;p_p_mode=view&amp;p_p_col_id=column-1&amp;p_p_col_count=2&amp;_20_entryEnd=50&amp;_20_folderStart=0&amp;_20_struts_action=/document_library/view&amp;_20_folderEnd=100&amp;_20_entryStart=0&amp;_20_folderId=2400139&amp;_20_viewEntries=1&amp;_20_viewFolders=false"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csn.es/instalaciones-medicas1" TargetMode="External"/><Relationship Id="rId5" Type="http://schemas.openxmlformats.org/officeDocument/2006/relationships/hyperlink" Target="https://planderecuperacion.gob.es/" TargetMode="External"/><Relationship Id="rId4" Type="http://schemas.openxmlformats.org/officeDocument/2006/relationships/hyperlink" Target="https://www.lamoncloa.gob.es/temas/fondos-recuperacion/Documents/16062021-Componente18.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E1225FF-04C5-406F-B35A-181314CEBA16}" type="slidenum">
              <a:rPr lang="es-ES" smtClean="0"/>
              <a:t>1</a:t>
            </a:fld>
            <a:endParaRPr lang="es-ES"/>
          </a:p>
        </p:txBody>
      </p:sp>
    </p:spTree>
    <p:extLst>
      <p:ext uri="{BB962C8B-B14F-4D97-AF65-F5344CB8AC3E}">
        <p14:creationId xmlns:p14="http://schemas.microsoft.com/office/powerpoint/2010/main" val="2201571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E1225FF-04C5-406F-B35A-181314CEBA16}" type="slidenum">
              <a:rPr lang="es-ES" smtClean="0"/>
              <a:t>10</a:t>
            </a:fld>
            <a:endParaRPr lang="es-ES"/>
          </a:p>
        </p:txBody>
      </p:sp>
    </p:spTree>
    <p:extLst>
      <p:ext uri="{BB962C8B-B14F-4D97-AF65-F5344CB8AC3E}">
        <p14:creationId xmlns:p14="http://schemas.microsoft.com/office/powerpoint/2010/main" val="570486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E1225FF-04C5-406F-B35A-181314CEBA16}" type="slidenum">
              <a:rPr lang="es-ES" smtClean="0"/>
              <a:t>11</a:t>
            </a:fld>
            <a:endParaRPr lang="es-ES"/>
          </a:p>
        </p:txBody>
      </p:sp>
    </p:spTree>
    <p:extLst>
      <p:ext uri="{BB962C8B-B14F-4D97-AF65-F5344CB8AC3E}">
        <p14:creationId xmlns:p14="http://schemas.microsoft.com/office/powerpoint/2010/main" val="1652391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E1225FF-04C5-406F-B35A-181314CEBA16}" type="slidenum">
              <a:rPr lang="es-ES" smtClean="0"/>
              <a:t>12</a:t>
            </a:fld>
            <a:endParaRPr lang="es-ES"/>
          </a:p>
        </p:txBody>
      </p:sp>
    </p:spTree>
    <p:extLst>
      <p:ext uri="{BB962C8B-B14F-4D97-AF65-F5344CB8AC3E}">
        <p14:creationId xmlns:p14="http://schemas.microsoft.com/office/powerpoint/2010/main" val="2401171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800" dirty="0">
                <a:effectLst/>
              </a:rPr>
              <a:t>El Consejo de Seguridad Nuclear (CSN) ha iniciado el proceso de contratación, mediante procedimiento abierto ordinario, de un servicio de apoyo técnico para la revisión independiente de solicitudes de autorización de funcionamiento o de modificación de instalaciones radiactivas médicas. Tanto los pliegos de prescripciones técnicas como las cláusulas administrativas pueden ser consultados en la </a:t>
            </a:r>
            <a:r>
              <a:rPr lang="es-ES" sz="800" dirty="0">
                <a:effectLst/>
                <a:hlinkClick r:id="rId3"/>
              </a:rPr>
              <a:t>Plataforma de Contratación del Sector Público</a:t>
            </a:r>
            <a:r>
              <a:rPr lang="es-ES" sz="800" dirty="0">
                <a:effectLst/>
              </a:rPr>
              <a:t>.</a:t>
            </a:r>
          </a:p>
          <a:p>
            <a:r>
              <a:rPr lang="es-ES" sz="800" dirty="0">
                <a:effectLst/>
              </a:rPr>
              <a:t>El CSN requiere este apoyo para optimizar el proceso de evaluación de las solicitudes de autorización previstas por la aplicación del Plan de Inversión en Equipos de Alta Tecnología (INVEAT) en el Sistema Nacional de Salud.</a:t>
            </a:r>
          </a:p>
          <a:p>
            <a:r>
              <a:rPr lang="es-ES" sz="800" dirty="0">
                <a:effectLst/>
              </a:rPr>
              <a:t>El plazo propuesto para la ejecución del contrato es de 18 meses, estando previsto que la prestación de servicios comience el 3 de mayo de 2022, o al día siguiente a la formalización del contrato. El proyecto cuenta con una partida de 1.162.652,70 euros, IVA incluido, y el plazo de presentación de ofertas estará abierto hasta el 18 de abril.</a:t>
            </a:r>
          </a:p>
          <a:p>
            <a:r>
              <a:rPr lang="es-ES" sz="800" dirty="0">
                <a:effectLst/>
              </a:rPr>
              <a:t>Los adjudicatarios de los contratos serán responsables de realizar una revisión independiente de la documentación que acompaña a las solicitudes de autorización –de funcionamiento o de modificación– de instalaciones radiactivas médicas, con el fin de que dicha documentación satisfaga los requisitos mínimos de contenido y se facilite la labor de evaluación de la misma por parte del CSN.</a:t>
            </a:r>
          </a:p>
          <a:p>
            <a:r>
              <a:rPr lang="es-ES" sz="800" dirty="0">
                <a:effectLst/>
              </a:rPr>
              <a:t>La revisión independiente de cada solicitud se ejecutará en dos fases: primero en el control de la calidad de la documentación y, posteriormente, en la elaboración del informe de revisión</a:t>
            </a:r>
          </a:p>
          <a:p>
            <a:r>
              <a:rPr lang="es-ES" sz="800" dirty="0">
                <a:effectLst/>
              </a:rPr>
              <a:t>El Plan INVEAT es una de las seis inversiones en las que se sustenta el </a:t>
            </a:r>
            <a:r>
              <a:rPr lang="es-ES" sz="800" dirty="0">
                <a:effectLst/>
                <a:hlinkClick r:id="rId4"/>
              </a:rPr>
              <a:t>componente número 18</a:t>
            </a:r>
            <a:r>
              <a:rPr lang="es-ES" sz="800" dirty="0">
                <a:effectLst/>
              </a:rPr>
              <a:t> “Renovación y ampliación de las capacidades del Sistema Nacional de Salud”, del Pacto por la ciencia y la innovación y refuerzo del Sistema Nacional de Salud, y es la sexta de las diez políticas tractoras del </a:t>
            </a:r>
            <a:r>
              <a:rPr lang="es-ES" sz="800" dirty="0">
                <a:effectLst/>
                <a:hlinkClick r:id="rId5"/>
              </a:rPr>
              <a:t>Plan de Recuperación, Transformación y Resiliencia</a:t>
            </a:r>
            <a:r>
              <a:rPr lang="es-ES" sz="800" dirty="0">
                <a:effectLst/>
              </a:rPr>
              <a:t> aprobado por el Gobierno de España el 27 de abril de 2021.</a:t>
            </a:r>
          </a:p>
          <a:p>
            <a:r>
              <a:rPr lang="es-ES" sz="800" b="1" dirty="0">
                <a:effectLst/>
              </a:rPr>
              <a:t>Evaluación e inspección</a:t>
            </a:r>
            <a:endParaRPr lang="es-ES" sz="800" dirty="0">
              <a:effectLst/>
            </a:endParaRPr>
          </a:p>
          <a:p>
            <a:r>
              <a:rPr lang="es-ES" sz="800" dirty="0">
                <a:effectLst/>
              </a:rPr>
              <a:t>El funcionamiento de las instalaciones radiactivas médicas está sometido a la obtención de una autorización de funcionamiento o modificación que faculta a su titular para proceder a la construcción, montaje y preparación de las operaciones y técnicas a llevar a cabo. Cuando la instalación esté en disposición de iniciar las operaciones a las que le faculta su autorización, comunicará el hecho al CSN para que este pueda realizar una visita de inspección preceptiva.</a:t>
            </a:r>
          </a:p>
          <a:p>
            <a:r>
              <a:rPr lang="es-ES" sz="800" dirty="0">
                <a:effectLst/>
              </a:rPr>
              <a:t>Una vez que el CSN haya estimado que la instalación puede operar en condiciones de seguridad, emitirá una notificación para la puesta en marcha, que remitirá al titular. No se puede tratar pacientes en dicha instalación hasta que no se disponga de la mencionada notificación.</a:t>
            </a:r>
          </a:p>
          <a:p>
            <a:r>
              <a:rPr lang="es-ES" sz="800" dirty="0">
                <a:effectLst/>
              </a:rPr>
              <a:t>La evaluación del CSN tiene como fin asegurar la protección contra radiaciones ionizantes del público y de los trabajadores, tal como le requiere la legislación y la reglamentación</a:t>
            </a:r>
          </a:p>
          <a:p>
            <a:r>
              <a:rPr lang="es-ES" sz="800" dirty="0">
                <a:effectLst/>
              </a:rPr>
              <a:t>Las fases de licenciamiento de una instalación radiactiva son dos. Por un lado, la evaluación del proyecto en cuanto al diseño, blindaje, sistemas de seguridad, organización y sistema de gestión en funcionamiento normal y accidentes a fin de comprobar que cumple la normativa y, por otro lado, la inspección previa con el objetivo de verificar que lo instalado corresponde a lo evaluado. Si es favorable, el CSN emite la correspondiente notificación de puesta en marcha.</a:t>
            </a:r>
          </a:p>
          <a:p>
            <a:r>
              <a:rPr lang="es-ES" sz="800" dirty="0">
                <a:effectLst/>
              </a:rPr>
              <a:t>Para ampliar información sobre esta actividad del CSN se puede consultar la siguiente </a:t>
            </a:r>
            <a:r>
              <a:rPr lang="es-ES" sz="800" dirty="0">
                <a:effectLst/>
                <a:hlinkClick r:id="rId6"/>
              </a:rPr>
              <a:t>monografía</a:t>
            </a:r>
            <a:r>
              <a:rPr lang="es-ES" sz="800" dirty="0">
                <a:effectLst/>
              </a:rPr>
              <a:t>.</a:t>
            </a:r>
          </a:p>
          <a:p>
            <a:r>
              <a:rPr lang="es-ES" sz="800" b="1" dirty="0">
                <a:effectLst/>
              </a:rPr>
              <a:t>Documentación de apoyo</a:t>
            </a:r>
            <a:endParaRPr lang="es-ES" sz="800" dirty="0">
              <a:effectLst/>
            </a:endParaRPr>
          </a:p>
          <a:p>
            <a:r>
              <a:rPr lang="es-ES" sz="800" dirty="0">
                <a:effectLst/>
              </a:rPr>
              <a:t>Con el objetivo de agilizar el licenciamiento de las futuras solicitudes, el CSN ha publicado </a:t>
            </a:r>
            <a:r>
              <a:rPr lang="es-ES" sz="800" dirty="0">
                <a:effectLst/>
                <a:hlinkClick r:id="rId7"/>
              </a:rPr>
              <a:t>en su página web</a:t>
            </a:r>
            <a:r>
              <a:rPr lang="es-ES" sz="800" dirty="0">
                <a:effectLst/>
              </a:rPr>
              <a:t> información referida a los titulares sobre la documentación a presentar de apoyo a las solicitudes, con circulares informativas sobre </a:t>
            </a:r>
            <a:r>
              <a:rPr lang="es-ES" sz="800" dirty="0">
                <a:effectLst/>
                <a:hlinkClick r:id="rId8"/>
              </a:rPr>
              <a:t>formato y contenido</a:t>
            </a:r>
            <a:r>
              <a:rPr lang="es-ES" sz="800" dirty="0">
                <a:effectLst/>
              </a:rPr>
              <a:t> estándar de la solicitud de aceleradores lineales de electrones de uso médico.</a:t>
            </a:r>
          </a:p>
          <a:p>
            <a:endParaRPr lang="es-ES" sz="800" dirty="0"/>
          </a:p>
        </p:txBody>
      </p:sp>
      <p:sp>
        <p:nvSpPr>
          <p:cNvPr id="4" name="Marcador de número de diapositiva 3"/>
          <p:cNvSpPr>
            <a:spLocks noGrp="1"/>
          </p:cNvSpPr>
          <p:nvPr>
            <p:ph type="sldNum" sz="quarter" idx="5"/>
          </p:nvPr>
        </p:nvSpPr>
        <p:spPr/>
        <p:txBody>
          <a:bodyPr/>
          <a:lstStyle/>
          <a:p>
            <a:fld id="{0E1225FF-04C5-406F-B35A-181314CEBA16}" type="slidenum">
              <a:rPr lang="es-ES" smtClean="0"/>
              <a:t>13</a:t>
            </a:fld>
            <a:endParaRPr lang="es-ES"/>
          </a:p>
        </p:txBody>
      </p:sp>
    </p:spTree>
    <p:extLst>
      <p:ext uri="{BB962C8B-B14F-4D97-AF65-F5344CB8AC3E}">
        <p14:creationId xmlns:p14="http://schemas.microsoft.com/office/powerpoint/2010/main" val="3454940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E1225FF-04C5-406F-B35A-181314CEBA16}" type="slidenum">
              <a:rPr lang="es-ES" smtClean="0"/>
              <a:t>14</a:t>
            </a:fld>
            <a:endParaRPr lang="es-ES"/>
          </a:p>
        </p:txBody>
      </p:sp>
    </p:spTree>
    <p:extLst>
      <p:ext uri="{BB962C8B-B14F-4D97-AF65-F5344CB8AC3E}">
        <p14:creationId xmlns:p14="http://schemas.microsoft.com/office/powerpoint/2010/main" val="1093080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Estas tres diapositivas me sirven de ejemplo para incidir en la multitud de tareas que supone la instalación de un equipo nuevo dentro del Plan INVEAT y las muchas tareas en las que los SPR intervenimos activamente (en amarillo intenso si es tarea solo nuestra y en menos intenso si colaboramos con otros Servicios, la Dirección, etc.)</a:t>
            </a:r>
          </a:p>
        </p:txBody>
      </p:sp>
      <p:sp>
        <p:nvSpPr>
          <p:cNvPr id="4" name="Marcador de número de diapositiva 3"/>
          <p:cNvSpPr>
            <a:spLocks noGrp="1"/>
          </p:cNvSpPr>
          <p:nvPr>
            <p:ph type="sldNum" sz="quarter" idx="5"/>
          </p:nvPr>
        </p:nvSpPr>
        <p:spPr/>
        <p:txBody>
          <a:bodyPr/>
          <a:lstStyle/>
          <a:p>
            <a:fld id="{0E1225FF-04C5-406F-B35A-181314CEBA16}" type="slidenum">
              <a:rPr lang="es-ES" smtClean="0"/>
              <a:t>15</a:t>
            </a:fld>
            <a:endParaRPr lang="es-ES"/>
          </a:p>
        </p:txBody>
      </p:sp>
    </p:spTree>
    <p:extLst>
      <p:ext uri="{BB962C8B-B14F-4D97-AF65-F5344CB8AC3E}">
        <p14:creationId xmlns:p14="http://schemas.microsoft.com/office/powerpoint/2010/main" val="1992684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E1225FF-04C5-406F-B35A-181314CEBA16}" type="slidenum">
              <a:rPr lang="es-ES" smtClean="0"/>
              <a:t>16</a:t>
            </a:fld>
            <a:endParaRPr lang="es-ES"/>
          </a:p>
        </p:txBody>
      </p:sp>
    </p:spTree>
    <p:extLst>
      <p:ext uri="{BB962C8B-B14F-4D97-AF65-F5344CB8AC3E}">
        <p14:creationId xmlns:p14="http://schemas.microsoft.com/office/powerpoint/2010/main" val="425217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E1225FF-04C5-406F-B35A-181314CEBA16}" type="slidenum">
              <a:rPr lang="es-ES" smtClean="0"/>
              <a:t>17</a:t>
            </a:fld>
            <a:endParaRPr lang="es-ES"/>
          </a:p>
        </p:txBody>
      </p:sp>
    </p:spTree>
    <p:extLst>
      <p:ext uri="{BB962C8B-B14F-4D97-AF65-F5344CB8AC3E}">
        <p14:creationId xmlns:p14="http://schemas.microsoft.com/office/powerpoint/2010/main" val="3455479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228600"/>
            <a:endParaRPr lang="es-ES" dirty="0"/>
          </a:p>
        </p:txBody>
      </p:sp>
      <p:sp>
        <p:nvSpPr>
          <p:cNvPr id="4" name="Marcador de número de diapositiva 3"/>
          <p:cNvSpPr>
            <a:spLocks noGrp="1"/>
          </p:cNvSpPr>
          <p:nvPr>
            <p:ph type="sldNum" sz="quarter" idx="5"/>
          </p:nvPr>
        </p:nvSpPr>
        <p:spPr/>
        <p:txBody>
          <a:bodyPr/>
          <a:lstStyle/>
          <a:p>
            <a:fld id="{0E1225FF-04C5-406F-B35A-181314CEBA16}" type="slidenum">
              <a:rPr lang="es-ES" smtClean="0"/>
              <a:t>18</a:t>
            </a:fld>
            <a:endParaRPr lang="es-ES"/>
          </a:p>
        </p:txBody>
      </p:sp>
    </p:spTree>
    <p:extLst>
      <p:ext uri="{BB962C8B-B14F-4D97-AF65-F5344CB8AC3E}">
        <p14:creationId xmlns:p14="http://schemas.microsoft.com/office/powerpoint/2010/main" val="4130802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E1225FF-04C5-406F-B35A-181314CEBA16}" type="slidenum">
              <a:rPr lang="es-ES" smtClean="0"/>
              <a:t>19</a:t>
            </a:fld>
            <a:endParaRPr lang="es-ES"/>
          </a:p>
        </p:txBody>
      </p:sp>
    </p:spTree>
    <p:extLst>
      <p:ext uri="{BB962C8B-B14F-4D97-AF65-F5344CB8AC3E}">
        <p14:creationId xmlns:p14="http://schemas.microsoft.com/office/powerpoint/2010/main" val="1391281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El </a:t>
            </a:r>
            <a:r>
              <a:rPr lang="es-ES" b="1" dirty="0"/>
              <a:t>Plan INVEAT </a:t>
            </a:r>
            <a:r>
              <a:rPr lang="es-ES" dirty="0"/>
              <a:t>ha sido una de las inversiones más destacadas del </a:t>
            </a:r>
            <a:r>
              <a:rPr lang="es-ES" u="sng" dirty="0"/>
              <a:t>Componente 18</a:t>
            </a:r>
            <a:r>
              <a:rPr lang="es-ES" dirty="0"/>
              <a:t>: “</a:t>
            </a:r>
            <a:r>
              <a:rPr lang="es-ES" b="1" u="sng" dirty="0"/>
              <a:t>Renovación y ampliación de las capacidades del Sistema Nacional de Salud</a:t>
            </a:r>
            <a:r>
              <a:rPr lang="es-ES" dirty="0"/>
              <a:t>”, perteneciente a la 6ª política tractora </a:t>
            </a:r>
            <a:r>
              <a:rPr lang="es-ES" b="1" u="sng" dirty="0"/>
              <a:t>Pacto por la ciencia y la innovación y refuerzo del Sistema Nacional de Salud </a:t>
            </a:r>
            <a:r>
              <a:rPr lang="es-ES" dirty="0"/>
              <a:t>incluida en el </a:t>
            </a:r>
            <a:r>
              <a:rPr lang="es-ES" b="1" u="sng" dirty="0"/>
              <a:t>Plan de Recuperación, Transformación y Resiliencia</a:t>
            </a:r>
            <a:endParaRPr lang="es-ES" dirty="0"/>
          </a:p>
          <a:p>
            <a:endParaRPr lang="es-ES" sz="1200" b="0" i="0" u="none" strike="noStrike" kern="1200" baseline="0" dirty="0">
              <a:solidFill>
                <a:schemeClr val="tx1"/>
              </a:solidFill>
              <a:latin typeface="+mn-lt"/>
              <a:ea typeface="+mn-ea"/>
              <a:cs typeface="+mn-cs"/>
            </a:endParaRPr>
          </a:p>
          <a:p>
            <a:r>
              <a:rPr lang="en-US" sz="1800" b="1" dirty="0">
                <a:solidFill>
                  <a:srgbClr val="1F4F95"/>
                </a:solidFill>
                <a:effectLst/>
                <a:latin typeface="Arial" panose="020B0604020202020204" pitchFamily="34" charset="0"/>
                <a:ea typeface="Arial" panose="020B0604020202020204" pitchFamily="34" charset="0"/>
              </a:rPr>
              <a:t>El </a:t>
            </a:r>
            <a:r>
              <a:rPr lang="en-US" sz="1800" b="1" dirty="0" err="1">
                <a:solidFill>
                  <a:srgbClr val="1F4F95"/>
                </a:solidFill>
                <a:effectLst/>
                <a:latin typeface="Arial" panose="020B0604020202020204" pitchFamily="34" charset="0"/>
                <a:ea typeface="Arial" panose="020B0604020202020204" pitchFamily="34" charset="0"/>
              </a:rPr>
              <a:t>objetivo</a:t>
            </a:r>
            <a:r>
              <a:rPr lang="en-US" sz="1800" b="1" dirty="0">
                <a:solidFill>
                  <a:srgbClr val="1F4F95"/>
                </a:solidFill>
                <a:effectLst/>
                <a:latin typeface="Arial" panose="020B0604020202020204" pitchFamily="34" charset="0"/>
                <a:ea typeface="Arial" panose="020B0604020202020204" pitchFamily="34" charset="0"/>
              </a:rPr>
              <a:t> del </a:t>
            </a:r>
            <a:r>
              <a:rPr lang="en-US" sz="1800" b="1" spc="-175" dirty="0">
                <a:solidFill>
                  <a:srgbClr val="1F4F95"/>
                </a:solidFill>
                <a:effectLst/>
                <a:latin typeface="Arial" panose="020B0604020202020204" pitchFamily="34" charset="0"/>
                <a:ea typeface="Arial" panose="020B0604020202020204" pitchFamily="34" charset="0"/>
              </a:rPr>
              <a:t> </a:t>
            </a:r>
            <a:r>
              <a:rPr lang="en-US" sz="1800" b="1" dirty="0">
                <a:solidFill>
                  <a:srgbClr val="1F4F95"/>
                </a:solidFill>
                <a:effectLst/>
                <a:latin typeface="Arial" panose="020B0604020202020204" pitchFamily="34" charset="0"/>
                <a:ea typeface="Arial" panose="020B0604020202020204" pitchFamily="34" charset="0"/>
              </a:rPr>
              <a:t>Plan</a:t>
            </a:r>
            <a:r>
              <a:rPr lang="en-US" sz="1800" b="1" spc="-175" dirty="0">
                <a:solidFill>
                  <a:srgbClr val="1F4F95"/>
                </a:solidFill>
                <a:effectLst/>
                <a:latin typeface="Arial" panose="020B0604020202020204" pitchFamily="34" charset="0"/>
                <a:ea typeface="Arial" panose="020B0604020202020204" pitchFamily="34" charset="0"/>
              </a:rPr>
              <a:t> </a:t>
            </a:r>
            <a:r>
              <a:rPr lang="en-US" sz="1800" b="1" dirty="0">
                <a:solidFill>
                  <a:srgbClr val="1F4F95"/>
                </a:solidFill>
                <a:effectLst/>
                <a:latin typeface="Arial" panose="020B0604020202020204" pitchFamily="34" charset="0"/>
                <a:ea typeface="Arial" panose="020B0604020202020204" pitchFamily="34" charset="0"/>
              </a:rPr>
              <a:t>de</a:t>
            </a:r>
            <a:r>
              <a:rPr lang="en-US" sz="1800" b="1" spc="-175" dirty="0">
                <a:solidFill>
                  <a:srgbClr val="1F4F95"/>
                </a:solidFill>
                <a:effectLst/>
                <a:latin typeface="Arial" panose="020B0604020202020204" pitchFamily="34" charset="0"/>
                <a:ea typeface="Arial" panose="020B0604020202020204" pitchFamily="34" charset="0"/>
              </a:rPr>
              <a:t> </a:t>
            </a:r>
            <a:r>
              <a:rPr lang="en-US" sz="1800" b="1" dirty="0" err="1">
                <a:solidFill>
                  <a:srgbClr val="1F4F95"/>
                </a:solidFill>
                <a:effectLst/>
                <a:latin typeface="Arial" panose="020B0604020202020204" pitchFamily="34" charset="0"/>
                <a:ea typeface="Arial" panose="020B0604020202020204" pitchFamily="34" charset="0"/>
              </a:rPr>
              <a:t>Recuperación</a:t>
            </a:r>
            <a:r>
              <a:rPr lang="en-US" sz="1800" b="1" spc="-105" dirty="0">
                <a:solidFill>
                  <a:srgbClr val="1F4F95"/>
                </a:solidFill>
                <a:effectLst/>
                <a:latin typeface="Arial" panose="020B0604020202020204" pitchFamily="34" charset="0"/>
                <a:ea typeface="Arial" panose="020B0604020202020204" pitchFamily="34" charset="0"/>
              </a:rPr>
              <a:t>  es </a:t>
            </a:r>
            <a:r>
              <a:rPr lang="en-US" sz="1800" b="1" dirty="0" err="1">
                <a:solidFill>
                  <a:srgbClr val="1F4F95"/>
                </a:solidFill>
                <a:effectLst/>
                <a:latin typeface="Arial" panose="020B0604020202020204" pitchFamily="34" charset="0"/>
                <a:ea typeface="Arial" panose="020B0604020202020204" pitchFamily="34" charset="0"/>
              </a:rPr>
              <a:t>lograr</a:t>
            </a:r>
            <a:r>
              <a:rPr lang="en-US" sz="1800" b="1" spc="-25" dirty="0">
                <a:solidFill>
                  <a:srgbClr val="1F4F95"/>
                </a:solidFill>
                <a:effectLst/>
                <a:latin typeface="Arial" panose="020B0604020202020204" pitchFamily="34" charset="0"/>
                <a:ea typeface="Arial" panose="020B0604020202020204" pitchFamily="34" charset="0"/>
              </a:rPr>
              <a:t> </a:t>
            </a:r>
            <a:r>
              <a:rPr lang="en-US" sz="1800" b="1" dirty="0">
                <a:solidFill>
                  <a:srgbClr val="1F4F95"/>
                </a:solidFill>
                <a:effectLst/>
                <a:latin typeface="Arial" panose="020B0604020202020204" pitchFamily="34" charset="0"/>
                <a:ea typeface="Arial" panose="020B0604020202020204" pitchFamily="34" charset="0"/>
              </a:rPr>
              <a:t>cuatro </a:t>
            </a:r>
            <a:r>
              <a:rPr lang="en-US" sz="1800" b="1" dirty="0" err="1">
                <a:solidFill>
                  <a:srgbClr val="1F4F95"/>
                </a:solidFill>
                <a:effectLst/>
                <a:latin typeface="Arial" panose="020B0604020202020204" pitchFamily="34" charset="0"/>
                <a:ea typeface="Arial" panose="020B0604020202020204" pitchFamily="34" charset="0"/>
              </a:rPr>
              <a:t>objetivos</a:t>
            </a:r>
            <a:r>
              <a:rPr lang="en-US" sz="1800" b="1" dirty="0">
                <a:solidFill>
                  <a:srgbClr val="1F4F95"/>
                </a:solidFill>
                <a:effectLst/>
                <a:latin typeface="Arial" panose="020B0604020202020204" pitchFamily="34" charset="0"/>
                <a:ea typeface="Arial" panose="020B0604020202020204" pitchFamily="34" charset="0"/>
              </a:rPr>
              <a:t> </a:t>
            </a:r>
            <a:r>
              <a:rPr lang="en-US" sz="1800" b="1" dirty="0" err="1">
                <a:solidFill>
                  <a:srgbClr val="1F4F95"/>
                </a:solidFill>
                <a:effectLst/>
                <a:latin typeface="Arial" panose="020B0604020202020204" pitchFamily="34" charset="0"/>
                <a:ea typeface="Arial" panose="020B0604020202020204" pitchFamily="34" charset="0"/>
              </a:rPr>
              <a:t>transversales</a:t>
            </a:r>
            <a:r>
              <a:rPr lang="en-US" sz="1800" b="1" dirty="0">
                <a:solidFill>
                  <a:srgbClr val="1F4F95"/>
                </a:solidFill>
                <a:effectLst/>
                <a:latin typeface="Arial" panose="020B0604020202020204" pitchFamily="34" charset="0"/>
                <a:ea typeface="Arial" panose="020B0604020202020204" pitchFamily="34" charset="0"/>
              </a:rPr>
              <a:t> </a:t>
            </a:r>
            <a:r>
              <a:rPr lang="en-US" sz="1800" b="1" dirty="0">
                <a:solidFill>
                  <a:srgbClr val="0A080C"/>
                </a:solidFill>
                <a:effectLst/>
                <a:latin typeface="Arial" panose="020B0604020202020204" pitchFamily="34" charset="0"/>
                <a:ea typeface="Arial" panose="020B0604020202020204" pitchFamily="34" charset="0"/>
              </a:rPr>
              <a:t>: </a:t>
            </a:r>
            <a:r>
              <a:rPr lang="en-US" sz="1800" dirty="0" err="1">
                <a:solidFill>
                  <a:srgbClr val="0A080C"/>
                </a:solidFill>
                <a:effectLst/>
                <a:latin typeface="Arial" panose="020B0604020202020204" pitchFamily="34" charset="0"/>
                <a:ea typeface="Arial" panose="020B0604020202020204" pitchFamily="34" charset="0"/>
              </a:rPr>
              <a:t>avanzar</a:t>
            </a:r>
            <a:r>
              <a:rPr lang="en-US" sz="1800" dirty="0">
                <a:solidFill>
                  <a:srgbClr val="0A080C"/>
                </a:solidFill>
                <a:effectLst/>
                <a:latin typeface="Arial" panose="020B0604020202020204" pitchFamily="34" charset="0"/>
                <a:ea typeface="Arial" panose="020B0604020202020204" pitchFamily="34" charset="0"/>
              </a:rPr>
              <a:t> </a:t>
            </a:r>
            <a:r>
              <a:rPr lang="en-US" sz="1800" dirty="0" err="1">
                <a:solidFill>
                  <a:srgbClr val="0A080C"/>
                </a:solidFill>
                <a:effectLst/>
                <a:latin typeface="Arial" panose="020B0604020202020204" pitchFamily="34" charset="0"/>
                <a:ea typeface="Arial" panose="020B0604020202020204" pitchFamily="34" charset="0"/>
              </a:rPr>
              <a:t>hacia</a:t>
            </a:r>
            <a:r>
              <a:rPr lang="en-US" sz="1800" dirty="0">
                <a:solidFill>
                  <a:srgbClr val="0A080C"/>
                </a:solidFill>
                <a:effectLst/>
                <a:latin typeface="Arial" panose="020B0604020202020204" pitchFamily="34" charset="0"/>
                <a:ea typeface="Arial" panose="020B0604020202020204" pitchFamily="34" charset="0"/>
              </a:rPr>
              <a:t>  </a:t>
            </a:r>
            <a:r>
              <a:rPr lang="en-US" sz="1800" dirty="0" err="1">
                <a:solidFill>
                  <a:srgbClr val="0A080C"/>
                </a:solidFill>
                <a:effectLst/>
                <a:latin typeface="Arial" panose="020B0604020202020204" pitchFamily="34" charset="0"/>
                <a:ea typeface="Arial" panose="020B0604020202020204" pitchFamily="34" charset="0"/>
              </a:rPr>
              <a:t>una</a:t>
            </a:r>
            <a:r>
              <a:rPr lang="en-US" sz="1800" dirty="0">
                <a:solidFill>
                  <a:srgbClr val="0A080C"/>
                </a:solidFill>
                <a:effectLst/>
                <a:latin typeface="Arial" panose="020B0604020202020204" pitchFamily="34" charset="0"/>
                <a:ea typeface="Arial" panose="020B0604020202020204" pitchFamily="34" charset="0"/>
              </a:rPr>
              <a:t> </a:t>
            </a:r>
            <a:r>
              <a:rPr lang="en-US" sz="1800" dirty="0" err="1">
                <a:solidFill>
                  <a:srgbClr val="0A080C"/>
                </a:solidFill>
                <a:effectLst/>
                <a:latin typeface="Arial" panose="020B0604020202020204" pitchFamily="34" charset="0"/>
                <a:ea typeface="Arial" panose="020B0604020202020204" pitchFamily="34" charset="0"/>
              </a:rPr>
              <a:t>España</a:t>
            </a:r>
            <a:r>
              <a:rPr lang="en-US" sz="1800" dirty="0">
                <a:solidFill>
                  <a:srgbClr val="0A080C"/>
                </a:solidFill>
                <a:effectLst/>
                <a:latin typeface="Arial" panose="020B0604020202020204" pitchFamily="34" charset="0"/>
                <a:ea typeface="Arial" panose="020B0604020202020204" pitchFamily="34" charset="0"/>
              </a:rPr>
              <a:t>  </a:t>
            </a:r>
            <a:r>
              <a:rPr lang="en-US" sz="1800" dirty="0" err="1">
                <a:solidFill>
                  <a:srgbClr val="0A080C"/>
                </a:solidFill>
                <a:effectLst/>
                <a:latin typeface="Arial" panose="020B0604020202020204" pitchFamily="34" charset="0"/>
                <a:ea typeface="Arial" panose="020B0604020202020204" pitchFamily="34" charset="0"/>
              </a:rPr>
              <a:t>más</a:t>
            </a:r>
            <a:r>
              <a:rPr lang="en-US" sz="1800" dirty="0">
                <a:solidFill>
                  <a:srgbClr val="0A080C"/>
                </a:solidFill>
                <a:effectLst/>
                <a:latin typeface="Arial" panose="020B0604020202020204" pitchFamily="34" charset="0"/>
                <a:ea typeface="Arial" panose="020B0604020202020204" pitchFamily="34" charset="0"/>
              </a:rPr>
              <a:t>  </a:t>
            </a:r>
            <a:r>
              <a:rPr lang="en-US" sz="1800" dirty="0" err="1">
                <a:solidFill>
                  <a:srgbClr val="0A080C"/>
                </a:solidFill>
                <a:effectLst/>
                <a:latin typeface="Arial" panose="020B0604020202020204" pitchFamily="34" charset="0"/>
                <a:ea typeface="Arial" panose="020B0604020202020204" pitchFamily="34" charset="0"/>
              </a:rPr>
              <a:t>verde</a:t>
            </a:r>
            <a:r>
              <a:rPr lang="en-US" sz="1800" dirty="0">
                <a:solidFill>
                  <a:srgbClr val="0A080C"/>
                </a:solidFill>
                <a:effectLst/>
                <a:latin typeface="Arial" panose="020B0604020202020204" pitchFamily="34" charset="0"/>
                <a:ea typeface="Arial" panose="020B0604020202020204" pitchFamily="34" charset="0"/>
              </a:rPr>
              <a:t>, </a:t>
            </a:r>
            <a:r>
              <a:rPr lang="en-US" sz="1800" dirty="0" err="1">
                <a:solidFill>
                  <a:srgbClr val="0A080C"/>
                </a:solidFill>
                <a:effectLst/>
                <a:latin typeface="Arial" panose="020B0604020202020204" pitchFamily="34" charset="0"/>
                <a:ea typeface="Arial" panose="020B0604020202020204" pitchFamily="34" charset="0"/>
              </a:rPr>
              <a:t>más</a:t>
            </a:r>
            <a:r>
              <a:rPr lang="en-US" sz="1800" dirty="0">
                <a:solidFill>
                  <a:srgbClr val="0A080C"/>
                </a:solidFill>
                <a:effectLst/>
                <a:latin typeface="Arial" panose="020B0604020202020204" pitchFamily="34" charset="0"/>
                <a:ea typeface="Arial" panose="020B0604020202020204" pitchFamily="34" charset="0"/>
              </a:rPr>
              <a:t>  digital, </a:t>
            </a:r>
            <a:r>
              <a:rPr lang="en-US" sz="1800" dirty="0" err="1">
                <a:solidFill>
                  <a:srgbClr val="0A080C"/>
                </a:solidFill>
                <a:effectLst/>
                <a:latin typeface="Arial" panose="020B0604020202020204" pitchFamily="34" charset="0"/>
                <a:ea typeface="Arial" panose="020B0604020202020204" pitchFamily="34" charset="0"/>
              </a:rPr>
              <a:t>más</a:t>
            </a:r>
            <a:r>
              <a:rPr lang="en-US" sz="1800" dirty="0">
                <a:solidFill>
                  <a:srgbClr val="0A080C"/>
                </a:solidFill>
                <a:effectLst/>
                <a:latin typeface="Arial" panose="020B0604020202020204" pitchFamily="34" charset="0"/>
                <a:ea typeface="Arial" panose="020B0604020202020204" pitchFamily="34" charset="0"/>
              </a:rPr>
              <a:t> </a:t>
            </a:r>
            <a:r>
              <a:rPr lang="en-US" sz="1800" dirty="0" err="1">
                <a:solidFill>
                  <a:srgbClr val="0A080C"/>
                </a:solidFill>
                <a:effectLst/>
                <a:latin typeface="Arial" panose="020B0604020202020204" pitchFamily="34" charset="0"/>
                <a:ea typeface="Arial" panose="020B0604020202020204" pitchFamily="34" charset="0"/>
              </a:rPr>
              <a:t>cohesiona­da</a:t>
            </a:r>
            <a:r>
              <a:rPr lang="en-US" sz="1800" dirty="0">
                <a:solidFill>
                  <a:srgbClr val="0A080C"/>
                </a:solidFill>
                <a:effectLst/>
                <a:latin typeface="Arial" panose="020B0604020202020204" pitchFamily="34" charset="0"/>
                <a:ea typeface="Arial" panose="020B0604020202020204" pitchFamily="34" charset="0"/>
              </a:rPr>
              <a:t> </a:t>
            </a:r>
            <a:r>
              <a:rPr lang="en-US" sz="1800" dirty="0" err="1">
                <a:solidFill>
                  <a:srgbClr val="0A080C"/>
                </a:solidFill>
                <a:effectLst/>
                <a:latin typeface="Arial" panose="020B0604020202020204" pitchFamily="34" charset="0"/>
                <a:ea typeface="Arial" panose="020B0604020202020204" pitchFamily="34" charset="0"/>
              </a:rPr>
              <a:t>desde</a:t>
            </a:r>
            <a:r>
              <a:rPr lang="en-US" sz="1800" dirty="0">
                <a:solidFill>
                  <a:srgbClr val="0A080C"/>
                </a:solidFill>
                <a:effectLst/>
                <a:latin typeface="Arial" panose="020B0604020202020204" pitchFamily="34" charset="0"/>
                <a:ea typeface="Arial" panose="020B0604020202020204" pitchFamily="34" charset="0"/>
              </a:rPr>
              <a:t> </a:t>
            </a:r>
            <a:r>
              <a:rPr lang="en-US" sz="1800" dirty="0" err="1">
                <a:solidFill>
                  <a:srgbClr val="0A080C"/>
                </a:solidFill>
                <a:effectLst/>
                <a:latin typeface="Arial" panose="020B0604020202020204" pitchFamily="34" charset="0"/>
                <a:ea typeface="Arial" panose="020B0604020202020204" pitchFamily="34" charset="0"/>
              </a:rPr>
              <a:t>el</a:t>
            </a:r>
            <a:r>
              <a:rPr lang="en-US" sz="1800" dirty="0">
                <a:solidFill>
                  <a:srgbClr val="0A080C"/>
                </a:solidFill>
                <a:effectLst/>
                <a:latin typeface="Arial" panose="020B0604020202020204" pitchFamily="34" charset="0"/>
                <a:ea typeface="Arial" panose="020B0604020202020204" pitchFamily="34" charset="0"/>
              </a:rPr>
              <a:t> pu</a:t>
            </a:r>
            <a:r>
              <a:rPr lang="en-US" sz="1800" spc="10" dirty="0">
                <a:solidFill>
                  <a:srgbClr val="1F232D"/>
                </a:solidFill>
                <a:effectLst/>
                <a:latin typeface="Arial" panose="020B0604020202020204" pitchFamily="34" charset="0"/>
                <a:ea typeface="Arial" panose="020B0604020202020204" pitchFamily="34" charset="0"/>
              </a:rPr>
              <a:t>n</a:t>
            </a:r>
            <a:r>
              <a:rPr lang="en-US" sz="1800" spc="10" dirty="0">
                <a:solidFill>
                  <a:srgbClr val="0A080C"/>
                </a:solidFill>
                <a:effectLst/>
                <a:latin typeface="Arial" panose="020B0604020202020204" pitchFamily="34" charset="0"/>
                <a:ea typeface="Arial" panose="020B0604020202020204" pitchFamily="34" charset="0"/>
              </a:rPr>
              <a:t>to </a:t>
            </a:r>
            <a:r>
              <a:rPr lang="en-US" sz="1800" dirty="0">
                <a:solidFill>
                  <a:srgbClr val="0A080C"/>
                </a:solidFill>
                <a:effectLst/>
                <a:latin typeface="Arial" panose="020B0604020202020204" pitchFamily="34" charset="0"/>
                <a:ea typeface="Arial" panose="020B0604020202020204" pitchFamily="34" charset="0"/>
              </a:rPr>
              <a:t>de vista social y territorial, y </a:t>
            </a:r>
            <a:r>
              <a:rPr lang="en-US" sz="1800" dirty="0" err="1">
                <a:solidFill>
                  <a:srgbClr val="0A080C"/>
                </a:solidFill>
                <a:effectLst/>
                <a:latin typeface="Arial" panose="020B0604020202020204" pitchFamily="34" charset="0"/>
                <a:ea typeface="Arial" panose="020B0604020202020204" pitchFamily="34" charset="0"/>
              </a:rPr>
              <a:t>más</a:t>
            </a:r>
            <a:r>
              <a:rPr lang="en-US" sz="1800" spc="-70" dirty="0">
                <a:solidFill>
                  <a:srgbClr val="0A080C"/>
                </a:solidFill>
                <a:effectLst/>
                <a:latin typeface="Arial" panose="020B0604020202020204" pitchFamily="34" charset="0"/>
                <a:ea typeface="Arial" panose="020B0604020202020204" pitchFamily="34" charset="0"/>
              </a:rPr>
              <a:t> </a:t>
            </a:r>
            <a:r>
              <a:rPr lang="en-US" sz="1800" dirty="0" err="1">
                <a:solidFill>
                  <a:srgbClr val="0A080C"/>
                </a:solidFill>
                <a:effectLst/>
                <a:latin typeface="Arial" panose="020B0604020202020204" pitchFamily="34" charset="0"/>
                <a:ea typeface="Arial" panose="020B0604020202020204" pitchFamily="34" charset="0"/>
              </a:rPr>
              <a:t>igualitaria</a:t>
            </a:r>
            <a:r>
              <a:rPr lang="en-US" sz="1800" dirty="0">
                <a:solidFill>
                  <a:srgbClr val="0A080C"/>
                </a:solidFill>
                <a:effectLst/>
                <a:latin typeface="Arial" panose="020B0604020202020204" pitchFamily="34" charset="0"/>
                <a:ea typeface="Arial" panose="020B0604020202020204" pitchFamily="34" charset="0"/>
              </a:rPr>
              <a:t>. </a:t>
            </a:r>
            <a:endParaRPr lang="es-ES" sz="1200" b="0" i="0" u="none" strike="noStrike" kern="1200" baseline="0" dirty="0">
              <a:solidFill>
                <a:schemeClr val="tx1"/>
              </a:solidFill>
              <a:latin typeface="+mn-lt"/>
              <a:ea typeface="+mn-ea"/>
              <a:cs typeface="+mn-cs"/>
            </a:endParaRPr>
          </a:p>
          <a:p>
            <a:r>
              <a:rPr lang="es-ES" sz="1200" b="0" i="0" u="none" strike="noStrike" kern="1200" baseline="0" dirty="0">
                <a:solidFill>
                  <a:schemeClr val="tx1"/>
                </a:solidFill>
                <a:latin typeface="+mn-lt"/>
                <a:ea typeface="+mn-ea"/>
                <a:cs typeface="+mn-cs"/>
              </a:rPr>
              <a:t>Estos cuatro ejes orientan las diez políticas palanca que determinan la evolución futura del país</a:t>
            </a:r>
          </a:p>
          <a:p>
            <a:r>
              <a:rPr lang="es-ES" sz="1200" b="0" i="0" u="none" strike="noStrike" kern="1200" baseline="0" dirty="0">
                <a:solidFill>
                  <a:schemeClr val="tx1"/>
                </a:solidFill>
                <a:latin typeface="+mn-lt"/>
                <a:ea typeface="+mn-ea"/>
                <a:cs typeface="+mn-cs"/>
              </a:rPr>
              <a:t>Dentro de estas diez palancas, se recogen treinta componentes, que permiten articular los programas coherentes de inversiones y reformas del Plan</a:t>
            </a:r>
          </a:p>
          <a:p>
            <a:endParaRPr lang="es-ES" sz="1200" b="0" i="0" u="none" strike="noStrike" kern="1200" baseline="0" dirty="0">
              <a:solidFill>
                <a:schemeClr val="tx1"/>
              </a:solidFill>
              <a:latin typeface="+mn-lt"/>
              <a:ea typeface="+mn-ea"/>
              <a:cs typeface="+mn-cs"/>
            </a:endParaRPr>
          </a:p>
          <a:p>
            <a:endParaRPr lang="es-ES" dirty="0"/>
          </a:p>
          <a:p>
            <a:endParaRPr lang="es-ES" dirty="0"/>
          </a:p>
        </p:txBody>
      </p:sp>
      <p:sp>
        <p:nvSpPr>
          <p:cNvPr id="4" name="Marcador de número de diapositiva 3"/>
          <p:cNvSpPr>
            <a:spLocks noGrp="1"/>
          </p:cNvSpPr>
          <p:nvPr>
            <p:ph type="sldNum" sz="quarter" idx="5"/>
          </p:nvPr>
        </p:nvSpPr>
        <p:spPr/>
        <p:txBody>
          <a:bodyPr/>
          <a:lstStyle/>
          <a:p>
            <a:fld id="{0E1225FF-04C5-406F-B35A-181314CEBA16}" type="slidenum">
              <a:rPr lang="es-ES" smtClean="0"/>
              <a:t>2</a:t>
            </a:fld>
            <a:endParaRPr lang="es-ES"/>
          </a:p>
        </p:txBody>
      </p:sp>
    </p:spTree>
    <p:extLst>
      <p:ext uri="{BB962C8B-B14F-4D97-AF65-F5344CB8AC3E}">
        <p14:creationId xmlns:p14="http://schemas.microsoft.com/office/powerpoint/2010/main" val="2562567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E1225FF-04C5-406F-B35A-181314CEBA16}" type="slidenum">
              <a:rPr lang="es-ES" smtClean="0"/>
              <a:t>20</a:t>
            </a:fld>
            <a:endParaRPr lang="es-ES"/>
          </a:p>
        </p:txBody>
      </p:sp>
    </p:spTree>
    <p:extLst>
      <p:ext uri="{BB962C8B-B14F-4D97-AF65-F5344CB8AC3E}">
        <p14:creationId xmlns:p14="http://schemas.microsoft.com/office/powerpoint/2010/main" val="247302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E1225FF-04C5-406F-B35A-181314CEBA16}" type="slidenum">
              <a:rPr lang="es-ES" smtClean="0"/>
              <a:t>21</a:t>
            </a:fld>
            <a:endParaRPr lang="es-ES"/>
          </a:p>
        </p:txBody>
      </p:sp>
    </p:spTree>
    <p:extLst>
      <p:ext uri="{BB962C8B-B14F-4D97-AF65-F5344CB8AC3E}">
        <p14:creationId xmlns:p14="http://schemas.microsoft.com/office/powerpoint/2010/main" val="3741625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E1225FF-04C5-406F-B35A-181314CEBA16}" type="slidenum">
              <a:rPr lang="es-ES" smtClean="0"/>
              <a:t>22</a:t>
            </a:fld>
            <a:endParaRPr lang="es-ES"/>
          </a:p>
        </p:txBody>
      </p:sp>
    </p:spTree>
    <p:extLst>
      <p:ext uri="{BB962C8B-B14F-4D97-AF65-F5344CB8AC3E}">
        <p14:creationId xmlns:p14="http://schemas.microsoft.com/office/powerpoint/2010/main" val="705419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E1225FF-04C5-406F-B35A-181314CEBA16}" type="slidenum">
              <a:rPr lang="es-ES" smtClean="0"/>
              <a:t>23</a:t>
            </a:fld>
            <a:endParaRPr lang="es-ES"/>
          </a:p>
        </p:txBody>
      </p:sp>
    </p:spTree>
    <p:extLst>
      <p:ext uri="{BB962C8B-B14F-4D97-AF65-F5344CB8AC3E}">
        <p14:creationId xmlns:p14="http://schemas.microsoft.com/office/powerpoint/2010/main" val="1227687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E1225FF-04C5-406F-B35A-181314CEBA16}" type="slidenum">
              <a:rPr lang="es-ES" smtClean="0"/>
              <a:t>24</a:t>
            </a:fld>
            <a:endParaRPr lang="es-ES"/>
          </a:p>
        </p:txBody>
      </p:sp>
    </p:spTree>
    <p:extLst>
      <p:ext uri="{BB962C8B-B14F-4D97-AF65-F5344CB8AC3E}">
        <p14:creationId xmlns:p14="http://schemas.microsoft.com/office/powerpoint/2010/main" val="3022272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a:solidFill>
                  <a:schemeClr val="tx1"/>
                </a:solidFill>
                <a:latin typeface="+mn-lt"/>
                <a:ea typeface="+mn-ea"/>
                <a:cs typeface="+mn-cs"/>
              </a:rPr>
              <a:t>Inversión total estimada 1.069 millones €</a:t>
            </a:r>
          </a:p>
          <a:p>
            <a:endParaRPr lang="es-ES" sz="1200" b="1" i="0" u="none" strike="noStrike" kern="1200" baseline="0" dirty="0">
              <a:solidFill>
                <a:schemeClr val="tx1"/>
              </a:solidFill>
              <a:latin typeface="+mn-lt"/>
              <a:ea typeface="+mn-ea"/>
              <a:cs typeface="+mn-cs"/>
            </a:endParaRPr>
          </a:p>
          <a:p>
            <a:endParaRPr lang="es-ES" sz="1200" b="1" i="0" u="none" strike="noStrike" kern="1200" baseline="0" dirty="0">
              <a:solidFill>
                <a:schemeClr val="tx1"/>
              </a:solidFill>
              <a:latin typeface="+mn-lt"/>
              <a:ea typeface="+mn-ea"/>
              <a:cs typeface="+mn-cs"/>
            </a:endParaRPr>
          </a:p>
          <a:p>
            <a:r>
              <a:rPr lang="es-ES" sz="1200" b="0" i="0" u="none" strike="noStrike" kern="1200" baseline="0" dirty="0">
                <a:solidFill>
                  <a:schemeClr val="tx1"/>
                </a:solidFill>
                <a:latin typeface="+mn-lt"/>
                <a:ea typeface="+mn-ea"/>
                <a:cs typeface="+mn-cs"/>
              </a:rPr>
              <a:t>C18.I1 </a:t>
            </a:r>
            <a:r>
              <a:rPr lang="es-ES" sz="1200" b="1" i="0" u="none" strike="noStrike" kern="1200" baseline="0" dirty="0">
                <a:solidFill>
                  <a:schemeClr val="tx1"/>
                </a:solidFill>
                <a:latin typeface="+mn-lt"/>
                <a:ea typeface="+mn-ea"/>
                <a:cs typeface="+mn-cs"/>
              </a:rPr>
              <a:t>Plan de inversión en equipos de alta tecnología en el Sistema Nacional de Salud. </a:t>
            </a:r>
            <a:r>
              <a:rPr lang="es-ES" sz="1200" b="0" i="0" u="none" strike="noStrike" kern="1200" baseline="0" dirty="0">
                <a:solidFill>
                  <a:schemeClr val="tx1"/>
                </a:solidFill>
                <a:latin typeface="+mn-lt"/>
                <a:ea typeface="+mn-ea"/>
                <a:cs typeface="+mn-cs"/>
              </a:rPr>
              <a:t>Renovación en particular de los siguientes tipos de equipos: Aceleradores lineales, Tomografía Axial </a:t>
            </a:r>
            <a:r>
              <a:rPr lang="es-ES" sz="1200" b="0" i="0" u="none" strike="noStrike" kern="1200" baseline="0" dirty="0" err="1">
                <a:solidFill>
                  <a:schemeClr val="tx1"/>
                </a:solidFill>
                <a:latin typeface="+mn-lt"/>
                <a:ea typeface="+mn-ea"/>
                <a:cs typeface="+mn-cs"/>
              </a:rPr>
              <a:t>Computerizada</a:t>
            </a:r>
            <a:r>
              <a:rPr lang="es-ES" sz="1200" b="0" i="0" u="none" strike="noStrike" kern="1200" baseline="0" dirty="0">
                <a:solidFill>
                  <a:schemeClr val="tx1"/>
                </a:solidFill>
                <a:latin typeface="+mn-lt"/>
                <a:ea typeface="+mn-ea"/>
                <a:cs typeface="+mn-cs"/>
              </a:rPr>
              <a:t> (TC); Resonancia Magnética, Gamma-cámara, Equipos de hemodinámica, Angiografía Vascular, Angiografía </a:t>
            </a:r>
            <a:r>
              <a:rPr lang="es-ES" sz="1200" b="0" i="0" u="none" strike="noStrike" kern="1200" baseline="0" dirty="0" err="1">
                <a:solidFill>
                  <a:schemeClr val="tx1"/>
                </a:solidFill>
                <a:latin typeface="+mn-lt"/>
                <a:ea typeface="+mn-ea"/>
                <a:cs typeface="+mn-cs"/>
              </a:rPr>
              <a:t>Neurorradiológica</a:t>
            </a:r>
            <a:r>
              <a:rPr lang="es-ES" sz="1200" b="0" i="0" u="none" strike="noStrike" kern="1200" baseline="0" dirty="0">
                <a:solidFill>
                  <a:schemeClr val="tx1"/>
                </a:solidFill>
                <a:latin typeface="+mn-lt"/>
                <a:ea typeface="+mn-ea"/>
                <a:cs typeface="+mn-cs"/>
              </a:rPr>
              <a:t>, Tomografía por emisión de positrones (PET), Tomografía por emisión de positrones y TAC (PET-TAC), Equipo de Braquiterapia Digital.</a:t>
            </a:r>
          </a:p>
        </p:txBody>
      </p:sp>
      <p:sp>
        <p:nvSpPr>
          <p:cNvPr id="4" name="Marcador de número de diapositiva 3"/>
          <p:cNvSpPr>
            <a:spLocks noGrp="1"/>
          </p:cNvSpPr>
          <p:nvPr>
            <p:ph type="sldNum" sz="quarter" idx="5"/>
          </p:nvPr>
        </p:nvSpPr>
        <p:spPr/>
        <p:txBody>
          <a:bodyPr/>
          <a:lstStyle/>
          <a:p>
            <a:fld id="{0E1225FF-04C5-406F-B35A-181314CEBA16}" type="slidenum">
              <a:rPr lang="es-ES" smtClean="0"/>
              <a:t>3</a:t>
            </a:fld>
            <a:endParaRPr lang="es-ES"/>
          </a:p>
        </p:txBody>
      </p:sp>
    </p:spTree>
    <p:extLst>
      <p:ext uri="{BB962C8B-B14F-4D97-AF65-F5344CB8AC3E}">
        <p14:creationId xmlns:p14="http://schemas.microsoft.com/office/powerpoint/2010/main" val="20687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E1225FF-04C5-406F-B35A-181314CEBA16}" type="slidenum">
              <a:rPr lang="es-ES" smtClean="0"/>
              <a:t>4</a:t>
            </a:fld>
            <a:endParaRPr lang="es-ES"/>
          </a:p>
        </p:txBody>
      </p:sp>
    </p:spTree>
    <p:extLst>
      <p:ext uri="{BB962C8B-B14F-4D97-AF65-F5344CB8AC3E}">
        <p14:creationId xmlns:p14="http://schemas.microsoft.com/office/powerpoint/2010/main" val="33325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E1225FF-04C5-406F-B35A-181314CEBA16}" type="slidenum">
              <a:rPr lang="es-ES" smtClean="0"/>
              <a:t>5</a:t>
            </a:fld>
            <a:endParaRPr lang="es-ES"/>
          </a:p>
        </p:txBody>
      </p:sp>
    </p:spTree>
    <p:extLst>
      <p:ext uri="{BB962C8B-B14F-4D97-AF65-F5344CB8AC3E}">
        <p14:creationId xmlns:p14="http://schemas.microsoft.com/office/powerpoint/2010/main" val="1917273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E1225FF-04C5-406F-B35A-181314CEBA16}" type="slidenum">
              <a:rPr lang="es-ES" smtClean="0"/>
              <a:t>6</a:t>
            </a:fld>
            <a:endParaRPr lang="es-ES"/>
          </a:p>
        </p:txBody>
      </p:sp>
    </p:spTree>
    <p:extLst>
      <p:ext uri="{BB962C8B-B14F-4D97-AF65-F5344CB8AC3E}">
        <p14:creationId xmlns:p14="http://schemas.microsoft.com/office/powerpoint/2010/main" val="2539983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E1225FF-04C5-406F-B35A-181314CEBA16}" type="slidenum">
              <a:rPr lang="es-ES" smtClean="0"/>
              <a:t>7</a:t>
            </a:fld>
            <a:endParaRPr lang="es-ES"/>
          </a:p>
        </p:txBody>
      </p:sp>
    </p:spTree>
    <p:extLst>
      <p:ext uri="{BB962C8B-B14F-4D97-AF65-F5344CB8AC3E}">
        <p14:creationId xmlns:p14="http://schemas.microsoft.com/office/powerpoint/2010/main" val="743667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E1225FF-04C5-406F-B35A-181314CEBA16}" type="slidenum">
              <a:rPr lang="es-ES" smtClean="0"/>
              <a:t>8</a:t>
            </a:fld>
            <a:endParaRPr lang="es-ES"/>
          </a:p>
        </p:txBody>
      </p:sp>
    </p:spTree>
    <p:extLst>
      <p:ext uri="{BB962C8B-B14F-4D97-AF65-F5344CB8AC3E}">
        <p14:creationId xmlns:p14="http://schemas.microsoft.com/office/powerpoint/2010/main" val="1604541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E1225FF-04C5-406F-B35A-181314CEBA16}" type="slidenum">
              <a:rPr lang="es-ES" smtClean="0"/>
              <a:t>9</a:t>
            </a:fld>
            <a:endParaRPr lang="es-ES"/>
          </a:p>
        </p:txBody>
      </p:sp>
    </p:spTree>
    <p:extLst>
      <p:ext uri="{BB962C8B-B14F-4D97-AF65-F5344CB8AC3E}">
        <p14:creationId xmlns:p14="http://schemas.microsoft.com/office/powerpoint/2010/main" val="2272672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F51C29-9D68-493D-917B-47DD69DAED2C}"/>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C452B12-B91D-4B1C-99E6-A0E494C1F21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046DFEA-B20E-4FB5-A482-FC95D921CE9D}"/>
              </a:ext>
            </a:extLst>
          </p:cNvPr>
          <p:cNvSpPr>
            <a:spLocks noGrp="1"/>
          </p:cNvSpPr>
          <p:nvPr>
            <p:ph type="dt" sz="half" idx="10"/>
          </p:nvPr>
        </p:nvSpPr>
        <p:spPr/>
        <p:txBody>
          <a:bodyPr/>
          <a:lstStyle/>
          <a:p>
            <a:r>
              <a:rPr lang="es-ES"/>
              <a:t>08/05/2024</a:t>
            </a:r>
            <a:endParaRPr lang="en-US"/>
          </a:p>
        </p:txBody>
      </p:sp>
      <p:sp>
        <p:nvSpPr>
          <p:cNvPr id="5" name="Marcador de pie de página 4">
            <a:extLst>
              <a:ext uri="{FF2B5EF4-FFF2-40B4-BE49-F238E27FC236}">
                <a16:creationId xmlns:a16="http://schemas.microsoft.com/office/drawing/2014/main" id="{7FA52B96-9CD8-4D07-AAC5-56A27A0C1314}"/>
              </a:ext>
            </a:extLst>
          </p:cNvPr>
          <p:cNvSpPr>
            <a:spLocks noGrp="1"/>
          </p:cNvSpPr>
          <p:nvPr>
            <p:ph type="ftr" sz="quarter" idx="11"/>
          </p:nvPr>
        </p:nvSpPr>
        <p:spPr/>
        <p:txBody>
          <a:bodyPr/>
          <a:lstStyle/>
          <a:p>
            <a:r>
              <a:rPr lang="es-ES"/>
              <a:t>Jornada de la Protección Radiológica 2023</a:t>
            </a:r>
          </a:p>
        </p:txBody>
      </p:sp>
    </p:spTree>
    <p:extLst>
      <p:ext uri="{BB962C8B-B14F-4D97-AF65-F5344CB8AC3E}">
        <p14:creationId xmlns:p14="http://schemas.microsoft.com/office/powerpoint/2010/main" val="292563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4516B5-BF4F-4709-9D91-242CB48F68A5}"/>
              </a:ext>
            </a:extLst>
          </p:cNvPr>
          <p:cNvSpPr>
            <a:spLocks noGrp="1"/>
          </p:cNvSpPr>
          <p:nvPr>
            <p:ph type="title"/>
          </p:nvPr>
        </p:nvSpPr>
        <p:spPr>
          <a:xfrm>
            <a:off x="1257300" y="365127"/>
            <a:ext cx="6289712" cy="473074"/>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FBA4B61-584B-4814-A7A4-1F57C9C0FCB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DCDAE55-AAD9-4D4A-BC6E-9C7572C73237}"/>
              </a:ext>
            </a:extLst>
          </p:cNvPr>
          <p:cNvSpPr>
            <a:spLocks noGrp="1"/>
          </p:cNvSpPr>
          <p:nvPr>
            <p:ph type="dt" sz="half" idx="10"/>
          </p:nvPr>
        </p:nvSpPr>
        <p:spPr/>
        <p:txBody>
          <a:bodyPr/>
          <a:lstStyle/>
          <a:p>
            <a:r>
              <a:rPr lang="es-ES"/>
              <a:t>08/05/2024</a:t>
            </a:r>
            <a:endParaRPr lang="en-US"/>
          </a:p>
        </p:txBody>
      </p:sp>
      <p:sp>
        <p:nvSpPr>
          <p:cNvPr id="5" name="Marcador de pie de página 4">
            <a:extLst>
              <a:ext uri="{FF2B5EF4-FFF2-40B4-BE49-F238E27FC236}">
                <a16:creationId xmlns:a16="http://schemas.microsoft.com/office/drawing/2014/main" id="{3BB812B4-EF08-4FDF-BC50-AA5C799A61C5}"/>
              </a:ext>
            </a:extLst>
          </p:cNvPr>
          <p:cNvSpPr>
            <a:spLocks noGrp="1"/>
          </p:cNvSpPr>
          <p:nvPr>
            <p:ph type="ftr" sz="quarter" idx="11"/>
          </p:nvPr>
        </p:nvSpPr>
        <p:spPr/>
        <p:txBody>
          <a:bodyPr/>
          <a:lstStyle/>
          <a:p>
            <a:r>
              <a:rPr lang="es-ES"/>
              <a:t>Jornada de la Protección Radiológica 2023</a:t>
            </a:r>
          </a:p>
        </p:txBody>
      </p:sp>
      <p:sp>
        <p:nvSpPr>
          <p:cNvPr id="6" name="Marcador de número de diapositiva 5">
            <a:extLst>
              <a:ext uri="{FF2B5EF4-FFF2-40B4-BE49-F238E27FC236}">
                <a16:creationId xmlns:a16="http://schemas.microsoft.com/office/drawing/2014/main" id="{7038B60F-CBB9-44C9-977B-21AAD5EDD826}"/>
              </a:ext>
            </a:extLst>
          </p:cNvPr>
          <p:cNvSpPr>
            <a:spLocks noGrp="1"/>
          </p:cNvSpPr>
          <p:nvPr>
            <p:ph type="sldNum" sz="quarter" idx="12"/>
          </p:nvPr>
        </p:nvSpPr>
        <p:spPr>
          <a:xfrm>
            <a:off x="6915150" y="6356351"/>
            <a:ext cx="2057400" cy="365125"/>
          </a:xfrm>
          <a:prstGeom prst="rect">
            <a:avLst/>
          </a:prstGeom>
        </p:spPr>
        <p:txBody>
          <a:bodyPr/>
          <a:lstStyle/>
          <a:p>
            <a:fld id="{B6F15528-21DE-4FAA-801E-634DDDAF4B2B}" type="slidenum">
              <a:rPr lang="es-ES" smtClean="0"/>
              <a:t>‹Nº›</a:t>
            </a:fld>
            <a:endParaRPr lang="es-ES"/>
          </a:p>
        </p:txBody>
      </p:sp>
    </p:spTree>
    <p:extLst>
      <p:ext uri="{BB962C8B-B14F-4D97-AF65-F5344CB8AC3E}">
        <p14:creationId xmlns:p14="http://schemas.microsoft.com/office/powerpoint/2010/main" val="269468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29CEA6D-199E-4F5B-8003-ACF1C643C92F}"/>
              </a:ext>
            </a:extLst>
          </p:cNvPr>
          <p:cNvSpPr>
            <a:spLocks noGrp="1"/>
          </p:cNvSpPr>
          <p:nvPr>
            <p:ph type="title" orient="vert"/>
          </p:nvPr>
        </p:nvSpPr>
        <p:spPr>
          <a:xfrm>
            <a:off x="6543675" y="365125"/>
            <a:ext cx="1971675"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4208FBA-FA79-473F-9DAC-0917579B527E}"/>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E163AD-E0E7-4842-89AB-002CA017A313}"/>
              </a:ext>
            </a:extLst>
          </p:cNvPr>
          <p:cNvSpPr>
            <a:spLocks noGrp="1"/>
          </p:cNvSpPr>
          <p:nvPr>
            <p:ph type="dt" sz="half" idx="10"/>
          </p:nvPr>
        </p:nvSpPr>
        <p:spPr/>
        <p:txBody>
          <a:bodyPr/>
          <a:lstStyle/>
          <a:p>
            <a:r>
              <a:rPr lang="es-ES"/>
              <a:t>08/05/2024</a:t>
            </a:r>
            <a:endParaRPr lang="en-US"/>
          </a:p>
        </p:txBody>
      </p:sp>
      <p:sp>
        <p:nvSpPr>
          <p:cNvPr id="5" name="Marcador de pie de página 4">
            <a:extLst>
              <a:ext uri="{FF2B5EF4-FFF2-40B4-BE49-F238E27FC236}">
                <a16:creationId xmlns:a16="http://schemas.microsoft.com/office/drawing/2014/main" id="{E1765E38-A6CF-4D72-856D-04D7798BED40}"/>
              </a:ext>
            </a:extLst>
          </p:cNvPr>
          <p:cNvSpPr>
            <a:spLocks noGrp="1"/>
          </p:cNvSpPr>
          <p:nvPr>
            <p:ph type="ftr" sz="quarter" idx="11"/>
          </p:nvPr>
        </p:nvSpPr>
        <p:spPr/>
        <p:txBody>
          <a:bodyPr/>
          <a:lstStyle/>
          <a:p>
            <a:r>
              <a:rPr lang="es-ES"/>
              <a:t>Jornada de la Protección Radiológica 2023</a:t>
            </a:r>
          </a:p>
        </p:txBody>
      </p:sp>
      <p:sp>
        <p:nvSpPr>
          <p:cNvPr id="6" name="Marcador de número de diapositiva 5">
            <a:extLst>
              <a:ext uri="{FF2B5EF4-FFF2-40B4-BE49-F238E27FC236}">
                <a16:creationId xmlns:a16="http://schemas.microsoft.com/office/drawing/2014/main" id="{01539783-F03D-4156-89C4-0BCE646BB807}"/>
              </a:ext>
            </a:extLst>
          </p:cNvPr>
          <p:cNvSpPr>
            <a:spLocks noGrp="1"/>
          </p:cNvSpPr>
          <p:nvPr>
            <p:ph type="sldNum" sz="quarter" idx="12"/>
          </p:nvPr>
        </p:nvSpPr>
        <p:spPr>
          <a:xfrm>
            <a:off x="6915150" y="6356351"/>
            <a:ext cx="2057400" cy="365125"/>
          </a:xfrm>
          <a:prstGeom prst="rect">
            <a:avLst/>
          </a:prstGeom>
        </p:spPr>
        <p:txBody>
          <a:bodyPr/>
          <a:lstStyle/>
          <a:p>
            <a:fld id="{B6F15528-21DE-4FAA-801E-634DDDAF4B2B}" type="slidenum">
              <a:rPr lang="es-ES" smtClean="0"/>
              <a:t>‹Nº›</a:t>
            </a:fld>
            <a:endParaRPr lang="es-ES"/>
          </a:p>
        </p:txBody>
      </p:sp>
    </p:spTree>
    <p:extLst>
      <p:ext uri="{BB962C8B-B14F-4D97-AF65-F5344CB8AC3E}">
        <p14:creationId xmlns:p14="http://schemas.microsoft.com/office/powerpoint/2010/main" val="81945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s-ES"/>
              <a:t>Jornada de la Protección Radiológica 2023</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s-ES"/>
              <a:t>08/05/2024</a:t>
            </a:r>
            <a:endParaRPr lang="en-US"/>
          </a:p>
        </p:txBody>
      </p:sp>
    </p:spTree>
    <p:extLst>
      <p:ext uri="{BB962C8B-B14F-4D97-AF65-F5344CB8AC3E}">
        <p14:creationId xmlns:p14="http://schemas.microsoft.com/office/powerpoint/2010/main" val="287607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1BDBEC-1210-462C-B128-0262A778E2C5}"/>
              </a:ext>
            </a:extLst>
          </p:cNvPr>
          <p:cNvSpPr>
            <a:spLocks noGrp="1"/>
          </p:cNvSpPr>
          <p:nvPr>
            <p:ph type="title"/>
          </p:nvPr>
        </p:nvSpPr>
        <p:spPr>
          <a:xfrm>
            <a:off x="1257300" y="365127"/>
            <a:ext cx="6289712" cy="473074"/>
          </a:xfrm>
          <a:prstGeom prst="rect">
            <a:avLst/>
          </a:prstGeom>
        </p:spPr>
        <p:txBody>
          <a:bodyPr>
            <a:normAutofit/>
          </a:bodyPr>
          <a:lstStyle>
            <a:lvl1pPr>
              <a:defRPr sz="1600"/>
            </a:lvl1p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802A67C1-7A9F-42E5-8D37-C09D91C0FBB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B02F83-11FB-4B2C-89DA-DC220C04635D}"/>
              </a:ext>
            </a:extLst>
          </p:cNvPr>
          <p:cNvSpPr>
            <a:spLocks noGrp="1"/>
          </p:cNvSpPr>
          <p:nvPr>
            <p:ph type="dt" sz="half" idx="10"/>
          </p:nvPr>
        </p:nvSpPr>
        <p:spPr/>
        <p:txBody>
          <a:bodyPr/>
          <a:lstStyle/>
          <a:p>
            <a:r>
              <a:rPr lang="es-ES"/>
              <a:t>08/05/2024</a:t>
            </a:r>
            <a:endParaRPr lang="en-US"/>
          </a:p>
        </p:txBody>
      </p:sp>
      <p:sp>
        <p:nvSpPr>
          <p:cNvPr id="5" name="Marcador de pie de página 4">
            <a:extLst>
              <a:ext uri="{FF2B5EF4-FFF2-40B4-BE49-F238E27FC236}">
                <a16:creationId xmlns:a16="http://schemas.microsoft.com/office/drawing/2014/main" id="{34E8D84E-EBF3-49A2-9C78-D62DACF1344A}"/>
              </a:ext>
            </a:extLst>
          </p:cNvPr>
          <p:cNvSpPr>
            <a:spLocks noGrp="1"/>
          </p:cNvSpPr>
          <p:nvPr>
            <p:ph type="ftr" sz="quarter" idx="11"/>
          </p:nvPr>
        </p:nvSpPr>
        <p:spPr>
          <a:xfrm>
            <a:off x="2883436" y="6357622"/>
            <a:ext cx="3371850" cy="365125"/>
          </a:xfrm>
        </p:spPr>
        <p:txBody>
          <a:bodyPr/>
          <a:lstStyle/>
          <a:p>
            <a:r>
              <a:rPr lang="es-ES"/>
              <a:t>Jornada de la Protección Radiológica 2023</a:t>
            </a:r>
            <a:endParaRPr lang="es-ES" dirty="0"/>
          </a:p>
        </p:txBody>
      </p:sp>
      <p:sp>
        <p:nvSpPr>
          <p:cNvPr id="6" name="Marcador de número de diapositiva 5">
            <a:extLst>
              <a:ext uri="{FF2B5EF4-FFF2-40B4-BE49-F238E27FC236}">
                <a16:creationId xmlns:a16="http://schemas.microsoft.com/office/drawing/2014/main" id="{FA597C6E-52D5-4AED-9959-C3D83CC20BDD}"/>
              </a:ext>
            </a:extLst>
          </p:cNvPr>
          <p:cNvSpPr>
            <a:spLocks noGrp="1"/>
          </p:cNvSpPr>
          <p:nvPr>
            <p:ph type="sldNum" sz="quarter" idx="12"/>
          </p:nvPr>
        </p:nvSpPr>
        <p:spPr>
          <a:xfrm>
            <a:off x="6915150" y="6356351"/>
            <a:ext cx="2057400" cy="365125"/>
          </a:xfrm>
          <a:prstGeom prst="rect">
            <a:avLst/>
          </a:prstGeom>
        </p:spPr>
        <p:txBody>
          <a:bodyPr/>
          <a:lstStyle/>
          <a:p>
            <a:fld id="{B6F15528-21DE-4FAA-801E-634DDDAF4B2B}" type="slidenum">
              <a:rPr lang="es-ES" smtClean="0"/>
              <a:pPr/>
              <a:t>‹Nº›</a:t>
            </a:fld>
            <a:endParaRPr lang="es-ES" dirty="0"/>
          </a:p>
        </p:txBody>
      </p:sp>
    </p:spTree>
    <p:extLst>
      <p:ext uri="{BB962C8B-B14F-4D97-AF65-F5344CB8AC3E}">
        <p14:creationId xmlns:p14="http://schemas.microsoft.com/office/powerpoint/2010/main" val="304605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151CC-3289-401F-BB7B-870DC3A83E3C}"/>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92C3AC8-F838-42ED-8EEC-1EF1AA81123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2937AE-38A1-455A-8221-C08E8CDAF5F8}"/>
              </a:ext>
            </a:extLst>
          </p:cNvPr>
          <p:cNvSpPr>
            <a:spLocks noGrp="1"/>
          </p:cNvSpPr>
          <p:nvPr>
            <p:ph type="dt" sz="half" idx="10"/>
          </p:nvPr>
        </p:nvSpPr>
        <p:spPr/>
        <p:txBody>
          <a:bodyPr/>
          <a:lstStyle/>
          <a:p>
            <a:r>
              <a:rPr lang="es-ES"/>
              <a:t>08/05/2024</a:t>
            </a:r>
            <a:endParaRPr lang="en-US"/>
          </a:p>
        </p:txBody>
      </p:sp>
      <p:sp>
        <p:nvSpPr>
          <p:cNvPr id="5" name="Marcador de pie de página 4">
            <a:extLst>
              <a:ext uri="{FF2B5EF4-FFF2-40B4-BE49-F238E27FC236}">
                <a16:creationId xmlns:a16="http://schemas.microsoft.com/office/drawing/2014/main" id="{B3618D99-2F1E-4A88-B49C-46E0FB5F5ADF}"/>
              </a:ext>
            </a:extLst>
          </p:cNvPr>
          <p:cNvSpPr>
            <a:spLocks noGrp="1"/>
          </p:cNvSpPr>
          <p:nvPr>
            <p:ph type="ftr" sz="quarter" idx="11"/>
          </p:nvPr>
        </p:nvSpPr>
        <p:spPr/>
        <p:txBody>
          <a:bodyPr/>
          <a:lstStyle/>
          <a:p>
            <a:r>
              <a:rPr lang="es-ES"/>
              <a:t>Jornada de la Protección Radiológica 2023</a:t>
            </a:r>
          </a:p>
        </p:txBody>
      </p:sp>
      <p:sp>
        <p:nvSpPr>
          <p:cNvPr id="6" name="Marcador de número de diapositiva 5">
            <a:extLst>
              <a:ext uri="{FF2B5EF4-FFF2-40B4-BE49-F238E27FC236}">
                <a16:creationId xmlns:a16="http://schemas.microsoft.com/office/drawing/2014/main" id="{1776E804-7848-4059-9DF2-8831774207E9}"/>
              </a:ext>
            </a:extLst>
          </p:cNvPr>
          <p:cNvSpPr>
            <a:spLocks noGrp="1"/>
          </p:cNvSpPr>
          <p:nvPr>
            <p:ph type="sldNum" sz="quarter" idx="12"/>
          </p:nvPr>
        </p:nvSpPr>
        <p:spPr>
          <a:xfrm>
            <a:off x="6915150" y="6356351"/>
            <a:ext cx="2057400" cy="365125"/>
          </a:xfrm>
          <a:prstGeom prst="rect">
            <a:avLst/>
          </a:prstGeom>
        </p:spPr>
        <p:txBody>
          <a:bodyPr/>
          <a:lstStyle/>
          <a:p>
            <a:fld id="{B6F15528-21DE-4FAA-801E-634DDDAF4B2B}" type="slidenum">
              <a:rPr lang="es-ES" smtClean="0"/>
              <a:t>‹Nº›</a:t>
            </a:fld>
            <a:endParaRPr lang="es-ES"/>
          </a:p>
        </p:txBody>
      </p:sp>
    </p:spTree>
    <p:extLst>
      <p:ext uri="{BB962C8B-B14F-4D97-AF65-F5344CB8AC3E}">
        <p14:creationId xmlns:p14="http://schemas.microsoft.com/office/powerpoint/2010/main" val="333222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C0A3D3-901F-4EA5-A078-C96FBB404E79}"/>
              </a:ext>
            </a:extLst>
          </p:cNvPr>
          <p:cNvSpPr>
            <a:spLocks noGrp="1"/>
          </p:cNvSpPr>
          <p:nvPr>
            <p:ph type="title"/>
          </p:nvPr>
        </p:nvSpPr>
        <p:spPr>
          <a:xfrm>
            <a:off x="1257300" y="365127"/>
            <a:ext cx="6289712" cy="473074"/>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9D811E-3EC1-4583-9AE0-68372E5A9118}"/>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B5F2BBA-AA9F-4FB0-87FC-AAB562E66F42}"/>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4EEA14-72E7-41E5-8836-FE6276EE8EC9}"/>
              </a:ext>
            </a:extLst>
          </p:cNvPr>
          <p:cNvSpPr>
            <a:spLocks noGrp="1"/>
          </p:cNvSpPr>
          <p:nvPr>
            <p:ph type="dt" sz="half" idx="10"/>
          </p:nvPr>
        </p:nvSpPr>
        <p:spPr/>
        <p:txBody>
          <a:bodyPr/>
          <a:lstStyle/>
          <a:p>
            <a:r>
              <a:rPr lang="es-ES"/>
              <a:t>08/05/2024</a:t>
            </a:r>
            <a:endParaRPr lang="en-US"/>
          </a:p>
        </p:txBody>
      </p:sp>
      <p:sp>
        <p:nvSpPr>
          <p:cNvPr id="6" name="Marcador de pie de página 5">
            <a:extLst>
              <a:ext uri="{FF2B5EF4-FFF2-40B4-BE49-F238E27FC236}">
                <a16:creationId xmlns:a16="http://schemas.microsoft.com/office/drawing/2014/main" id="{E1A3987F-25F6-4ABF-B05D-39B537028E38}"/>
              </a:ext>
            </a:extLst>
          </p:cNvPr>
          <p:cNvSpPr>
            <a:spLocks noGrp="1"/>
          </p:cNvSpPr>
          <p:nvPr>
            <p:ph type="ftr" sz="quarter" idx="11"/>
          </p:nvPr>
        </p:nvSpPr>
        <p:spPr/>
        <p:txBody>
          <a:bodyPr/>
          <a:lstStyle/>
          <a:p>
            <a:r>
              <a:rPr lang="es-ES"/>
              <a:t>Jornada de la Protección Radiológica 2023</a:t>
            </a:r>
          </a:p>
        </p:txBody>
      </p:sp>
      <p:sp>
        <p:nvSpPr>
          <p:cNvPr id="7" name="Marcador de número de diapositiva 6">
            <a:extLst>
              <a:ext uri="{FF2B5EF4-FFF2-40B4-BE49-F238E27FC236}">
                <a16:creationId xmlns:a16="http://schemas.microsoft.com/office/drawing/2014/main" id="{1572E6EC-0A47-47E4-B221-885EBA3A5ADD}"/>
              </a:ext>
            </a:extLst>
          </p:cNvPr>
          <p:cNvSpPr>
            <a:spLocks noGrp="1"/>
          </p:cNvSpPr>
          <p:nvPr>
            <p:ph type="sldNum" sz="quarter" idx="12"/>
          </p:nvPr>
        </p:nvSpPr>
        <p:spPr>
          <a:xfrm>
            <a:off x="6915150" y="6356351"/>
            <a:ext cx="2057400" cy="365125"/>
          </a:xfrm>
          <a:prstGeom prst="rect">
            <a:avLst/>
          </a:prstGeom>
        </p:spPr>
        <p:txBody>
          <a:bodyPr/>
          <a:lstStyle/>
          <a:p>
            <a:fld id="{B6F15528-21DE-4FAA-801E-634DDDAF4B2B}" type="slidenum">
              <a:rPr lang="es-ES" smtClean="0"/>
              <a:t>‹Nº›</a:t>
            </a:fld>
            <a:endParaRPr lang="es-ES"/>
          </a:p>
        </p:txBody>
      </p:sp>
    </p:spTree>
    <p:extLst>
      <p:ext uri="{BB962C8B-B14F-4D97-AF65-F5344CB8AC3E}">
        <p14:creationId xmlns:p14="http://schemas.microsoft.com/office/powerpoint/2010/main" val="377403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3133F2-9B51-4C35-82F5-14629F917B31}"/>
              </a:ext>
            </a:extLst>
          </p:cNvPr>
          <p:cNvSpPr>
            <a:spLocks noGrp="1"/>
          </p:cNvSpPr>
          <p:nvPr>
            <p:ph type="title"/>
          </p:nvPr>
        </p:nvSpPr>
        <p:spPr>
          <a:xfrm>
            <a:off x="629841" y="365126"/>
            <a:ext cx="78867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B55DFB2-E784-4EE2-89F6-BC8487D7188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6C40581-C56C-43F5-B2B5-01FF7FF17A1F}"/>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279FDB3-8995-4342-8E36-2198CEC580F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A858CC3-8519-46C5-BC77-DEE34A762BE8}"/>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93DBB8C-904A-4B39-A74A-3E0BFD7B3DC1}"/>
              </a:ext>
            </a:extLst>
          </p:cNvPr>
          <p:cNvSpPr>
            <a:spLocks noGrp="1"/>
          </p:cNvSpPr>
          <p:nvPr>
            <p:ph type="dt" sz="half" idx="10"/>
          </p:nvPr>
        </p:nvSpPr>
        <p:spPr/>
        <p:txBody>
          <a:bodyPr/>
          <a:lstStyle/>
          <a:p>
            <a:r>
              <a:rPr lang="es-ES"/>
              <a:t>08/05/2024</a:t>
            </a:r>
            <a:endParaRPr lang="en-US"/>
          </a:p>
        </p:txBody>
      </p:sp>
      <p:sp>
        <p:nvSpPr>
          <p:cNvPr id="8" name="Marcador de pie de página 7">
            <a:extLst>
              <a:ext uri="{FF2B5EF4-FFF2-40B4-BE49-F238E27FC236}">
                <a16:creationId xmlns:a16="http://schemas.microsoft.com/office/drawing/2014/main" id="{45508F66-E275-4A7A-916A-5C14D157BFBC}"/>
              </a:ext>
            </a:extLst>
          </p:cNvPr>
          <p:cNvSpPr>
            <a:spLocks noGrp="1"/>
          </p:cNvSpPr>
          <p:nvPr>
            <p:ph type="ftr" sz="quarter" idx="11"/>
          </p:nvPr>
        </p:nvSpPr>
        <p:spPr/>
        <p:txBody>
          <a:bodyPr/>
          <a:lstStyle/>
          <a:p>
            <a:r>
              <a:rPr lang="es-ES"/>
              <a:t>Jornada de la Protección Radiológica 2023</a:t>
            </a:r>
          </a:p>
        </p:txBody>
      </p:sp>
      <p:sp>
        <p:nvSpPr>
          <p:cNvPr id="9" name="Marcador de número de diapositiva 8">
            <a:extLst>
              <a:ext uri="{FF2B5EF4-FFF2-40B4-BE49-F238E27FC236}">
                <a16:creationId xmlns:a16="http://schemas.microsoft.com/office/drawing/2014/main" id="{5C6F03C7-C23B-4AD1-9297-5A5BC7E99828}"/>
              </a:ext>
            </a:extLst>
          </p:cNvPr>
          <p:cNvSpPr>
            <a:spLocks noGrp="1"/>
          </p:cNvSpPr>
          <p:nvPr>
            <p:ph type="sldNum" sz="quarter" idx="12"/>
          </p:nvPr>
        </p:nvSpPr>
        <p:spPr>
          <a:xfrm>
            <a:off x="6915150" y="6356351"/>
            <a:ext cx="2057400" cy="365125"/>
          </a:xfrm>
          <a:prstGeom prst="rect">
            <a:avLst/>
          </a:prstGeom>
        </p:spPr>
        <p:txBody>
          <a:bodyPr/>
          <a:lstStyle/>
          <a:p>
            <a:fld id="{B6F15528-21DE-4FAA-801E-634DDDAF4B2B}" type="slidenum">
              <a:rPr lang="es-ES" smtClean="0"/>
              <a:t>‹Nº›</a:t>
            </a:fld>
            <a:endParaRPr lang="es-ES"/>
          </a:p>
        </p:txBody>
      </p:sp>
    </p:spTree>
    <p:extLst>
      <p:ext uri="{BB962C8B-B14F-4D97-AF65-F5344CB8AC3E}">
        <p14:creationId xmlns:p14="http://schemas.microsoft.com/office/powerpoint/2010/main" val="262083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94F4-5FE4-415A-A456-11BB7DE966C7}"/>
              </a:ext>
            </a:extLst>
          </p:cNvPr>
          <p:cNvSpPr>
            <a:spLocks noGrp="1"/>
          </p:cNvSpPr>
          <p:nvPr>
            <p:ph type="title"/>
          </p:nvPr>
        </p:nvSpPr>
        <p:spPr>
          <a:xfrm>
            <a:off x="1257300" y="365127"/>
            <a:ext cx="6289712" cy="473074"/>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AB9679C-48DB-4FCB-A10B-1F813E7FA806}"/>
              </a:ext>
            </a:extLst>
          </p:cNvPr>
          <p:cNvSpPr>
            <a:spLocks noGrp="1"/>
          </p:cNvSpPr>
          <p:nvPr>
            <p:ph type="dt" sz="half" idx="10"/>
          </p:nvPr>
        </p:nvSpPr>
        <p:spPr/>
        <p:txBody>
          <a:bodyPr/>
          <a:lstStyle/>
          <a:p>
            <a:r>
              <a:rPr lang="es-ES"/>
              <a:t>08/05/2024</a:t>
            </a:r>
            <a:endParaRPr lang="en-US"/>
          </a:p>
        </p:txBody>
      </p:sp>
      <p:sp>
        <p:nvSpPr>
          <p:cNvPr id="4" name="Marcador de pie de página 3">
            <a:extLst>
              <a:ext uri="{FF2B5EF4-FFF2-40B4-BE49-F238E27FC236}">
                <a16:creationId xmlns:a16="http://schemas.microsoft.com/office/drawing/2014/main" id="{1B4B7507-FA29-4255-B415-B00FA512FD68}"/>
              </a:ext>
            </a:extLst>
          </p:cNvPr>
          <p:cNvSpPr>
            <a:spLocks noGrp="1"/>
          </p:cNvSpPr>
          <p:nvPr>
            <p:ph type="ftr" sz="quarter" idx="11"/>
          </p:nvPr>
        </p:nvSpPr>
        <p:spPr/>
        <p:txBody>
          <a:bodyPr/>
          <a:lstStyle/>
          <a:p>
            <a:r>
              <a:rPr lang="es-ES"/>
              <a:t>Jornada de la Protección Radiológica 2023</a:t>
            </a:r>
          </a:p>
        </p:txBody>
      </p:sp>
    </p:spTree>
    <p:extLst>
      <p:ext uri="{BB962C8B-B14F-4D97-AF65-F5344CB8AC3E}">
        <p14:creationId xmlns:p14="http://schemas.microsoft.com/office/powerpoint/2010/main" val="23258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F75A90A-EEF4-492E-8442-AAD3FF22B1D2}"/>
              </a:ext>
            </a:extLst>
          </p:cNvPr>
          <p:cNvSpPr>
            <a:spLocks noGrp="1"/>
          </p:cNvSpPr>
          <p:nvPr>
            <p:ph type="dt" sz="half" idx="10"/>
          </p:nvPr>
        </p:nvSpPr>
        <p:spPr/>
        <p:txBody>
          <a:bodyPr/>
          <a:lstStyle/>
          <a:p>
            <a:r>
              <a:rPr lang="es-ES"/>
              <a:t>08/05/2024</a:t>
            </a:r>
            <a:endParaRPr lang="en-US"/>
          </a:p>
        </p:txBody>
      </p:sp>
      <p:sp>
        <p:nvSpPr>
          <p:cNvPr id="3" name="Marcador de pie de página 2">
            <a:extLst>
              <a:ext uri="{FF2B5EF4-FFF2-40B4-BE49-F238E27FC236}">
                <a16:creationId xmlns:a16="http://schemas.microsoft.com/office/drawing/2014/main" id="{B3158C95-783F-4BCC-A5E8-9310B2FAD018}"/>
              </a:ext>
            </a:extLst>
          </p:cNvPr>
          <p:cNvSpPr>
            <a:spLocks noGrp="1"/>
          </p:cNvSpPr>
          <p:nvPr>
            <p:ph type="ftr" sz="quarter" idx="11"/>
          </p:nvPr>
        </p:nvSpPr>
        <p:spPr/>
        <p:txBody>
          <a:bodyPr/>
          <a:lstStyle/>
          <a:p>
            <a:r>
              <a:rPr lang="es-ES"/>
              <a:t>Jornada de la Protección Radiológica 2023</a:t>
            </a:r>
          </a:p>
        </p:txBody>
      </p:sp>
      <p:sp>
        <p:nvSpPr>
          <p:cNvPr id="4" name="Marcador de número de diapositiva 3">
            <a:extLst>
              <a:ext uri="{FF2B5EF4-FFF2-40B4-BE49-F238E27FC236}">
                <a16:creationId xmlns:a16="http://schemas.microsoft.com/office/drawing/2014/main" id="{CD8D7CF3-C15B-46B1-9595-C08E2186502C}"/>
              </a:ext>
            </a:extLst>
          </p:cNvPr>
          <p:cNvSpPr>
            <a:spLocks noGrp="1"/>
          </p:cNvSpPr>
          <p:nvPr>
            <p:ph type="sldNum" sz="quarter" idx="12"/>
          </p:nvPr>
        </p:nvSpPr>
        <p:spPr>
          <a:xfrm>
            <a:off x="6915150" y="6356351"/>
            <a:ext cx="2057400" cy="365125"/>
          </a:xfrm>
          <a:prstGeom prst="rect">
            <a:avLst/>
          </a:prstGeom>
        </p:spPr>
        <p:txBody>
          <a:bodyPr/>
          <a:lstStyle/>
          <a:p>
            <a:fld id="{B6F15528-21DE-4FAA-801E-634DDDAF4B2B}" type="slidenum">
              <a:rPr lang="es-ES" smtClean="0"/>
              <a:t>‹Nº›</a:t>
            </a:fld>
            <a:endParaRPr lang="es-ES"/>
          </a:p>
        </p:txBody>
      </p:sp>
    </p:spTree>
    <p:extLst>
      <p:ext uri="{BB962C8B-B14F-4D97-AF65-F5344CB8AC3E}">
        <p14:creationId xmlns:p14="http://schemas.microsoft.com/office/powerpoint/2010/main" val="104173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CF228-1EE5-4118-B962-7D2A52369E4C}"/>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8E147F-5E9A-42C7-859F-F02F7179F36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EC377E9-9149-4762-8C66-23A7ED19C70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23EFA73-0AD6-4347-82FD-0E4924FEDAFF}"/>
              </a:ext>
            </a:extLst>
          </p:cNvPr>
          <p:cNvSpPr>
            <a:spLocks noGrp="1"/>
          </p:cNvSpPr>
          <p:nvPr>
            <p:ph type="dt" sz="half" idx="10"/>
          </p:nvPr>
        </p:nvSpPr>
        <p:spPr/>
        <p:txBody>
          <a:bodyPr/>
          <a:lstStyle/>
          <a:p>
            <a:r>
              <a:rPr lang="es-ES"/>
              <a:t>08/05/2024</a:t>
            </a:r>
            <a:endParaRPr lang="en-US"/>
          </a:p>
        </p:txBody>
      </p:sp>
      <p:sp>
        <p:nvSpPr>
          <p:cNvPr id="6" name="Marcador de pie de página 5">
            <a:extLst>
              <a:ext uri="{FF2B5EF4-FFF2-40B4-BE49-F238E27FC236}">
                <a16:creationId xmlns:a16="http://schemas.microsoft.com/office/drawing/2014/main" id="{1D07977A-D7BB-4B27-BD0F-94D1C9037BC5}"/>
              </a:ext>
            </a:extLst>
          </p:cNvPr>
          <p:cNvSpPr>
            <a:spLocks noGrp="1"/>
          </p:cNvSpPr>
          <p:nvPr>
            <p:ph type="ftr" sz="quarter" idx="11"/>
          </p:nvPr>
        </p:nvSpPr>
        <p:spPr/>
        <p:txBody>
          <a:bodyPr/>
          <a:lstStyle/>
          <a:p>
            <a:r>
              <a:rPr lang="es-ES"/>
              <a:t>Jornada de la Protección Radiológica 2023</a:t>
            </a:r>
          </a:p>
        </p:txBody>
      </p:sp>
      <p:sp>
        <p:nvSpPr>
          <p:cNvPr id="7" name="Marcador de número de diapositiva 6">
            <a:extLst>
              <a:ext uri="{FF2B5EF4-FFF2-40B4-BE49-F238E27FC236}">
                <a16:creationId xmlns:a16="http://schemas.microsoft.com/office/drawing/2014/main" id="{3458627B-A4EA-4C2D-A463-0751A64CF48E}"/>
              </a:ext>
            </a:extLst>
          </p:cNvPr>
          <p:cNvSpPr>
            <a:spLocks noGrp="1"/>
          </p:cNvSpPr>
          <p:nvPr>
            <p:ph type="sldNum" sz="quarter" idx="12"/>
          </p:nvPr>
        </p:nvSpPr>
        <p:spPr>
          <a:xfrm>
            <a:off x="6915150" y="6356351"/>
            <a:ext cx="2057400" cy="365125"/>
          </a:xfrm>
          <a:prstGeom prst="rect">
            <a:avLst/>
          </a:prstGeom>
        </p:spPr>
        <p:txBody>
          <a:bodyPr/>
          <a:lstStyle/>
          <a:p>
            <a:fld id="{B6F15528-21DE-4FAA-801E-634DDDAF4B2B}" type="slidenum">
              <a:rPr lang="es-ES" smtClean="0"/>
              <a:t>‹Nº›</a:t>
            </a:fld>
            <a:endParaRPr lang="es-ES"/>
          </a:p>
        </p:txBody>
      </p:sp>
    </p:spTree>
    <p:extLst>
      <p:ext uri="{BB962C8B-B14F-4D97-AF65-F5344CB8AC3E}">
        <p14:creationId xmlns:p14="http://schemas.microsoft.com/office/powerpoint/2010/main" val="196785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5B0B03-3A9E-436E-843D-50C34BABEB3B}"/>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F35CA13-9AC4-4F42-960A-3518B8F5450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a:extLst>
              <a:ext uri="{FF2B5EF4-FFF2-40B4-BE49-F238E27FC236}">
                <a16:creationId xmlns:a16="http://schemas.microsoft.com/office/drawing/2014/main" id="{A10681BF-DC9A-4613-B283-7A5F6B8CFAE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9571EB8-ABED-4207-BB7A-895E36BE4F2B}"/>
              </a:ext>
            </a:extLst>
          </p:cNvPr>
          <p:cNvSpPr>
            <a:spLocks noGrp="1"/>
          </p:cNvSpPr>
          <p:nvPr>
            <p:ph type="dt" sz="half" idx="10"/>
          </p:nvPr>
        </p:nvSpPr>
        <p:spPr/>
        <p:txBody>
          <a:bodyPr/>
          <a:lstStyle/>
          <a:p>
            <a:r>
              <a:rPr lang="es-ES"/>
              <a:t>08/05/2024</a:t>
            </a:r>
            <a:endParaRPr lang="en-US"/>
          </a:p>
        </p:txBody>
      </p:sp>
      <p:sp>
        <p:nvSpPr>
          <p:cNvPr id="6" name="Marcador de pie de página 5">
            <a:extLst>
              <a:ext uri="{FF2B5EF4-FFF2-40B4-BE49-F238E27FC236}">
                <a16:creationId xmlns:a16="http://schemas.microsoft.com/office/drawing/2014/main" id="{390469AA-1FED-4752-9461-F4707638EC81}"/>
              </a:ext>
            </a:extLst>
          </p:cNvPr>
          <p:cNvSpPr>
            <a:spLocks noGrp="1"/>
          </p:cNvSpPr>
          <p:nvPr>
            <p:ph type="ftr" sz="quarter" idx="11"/>
          </p:nvPr>
        </p:nvSpPr>
        <p:spPr/>
        <p:txBody>
          <a:bodyPr/>
          <a:lstStyle/>
          <a:p>
            <a:r>
              <a:rPr lang="es-ES"/>
              <a:t>Jornada de la Protección Radiológica 2023</a:t>
            </a:r>
          </a:p>
        </p:txBody>
      </p:sp>
      <p:sp>
        <p:nvSpPr>
          <p:cNvPr id="7" name="Marcador de número de diapositiva 6">
            <a:extLst>
              <a:ext uri="{FF2B5EF4-FFF2-40B4-BE49-F238E27FC236}">
                <a16:creationId xmlns:a16="http://schemas.microsoft.com/office/drawing/2014/main" id="{B93F58A6-0FD6-4947-9437-7DC35F2F118A}"/>
              </a:ext>
            </a:extLst>
          </p:cNvPr>
          <p:cNvSpPr>
            <a:spLocks noGrp="1"/>
          </p:cNvSpPr>
          <p:nvPr>
            <p:ph type="sldNum" sz="quarter" idx="12"/>
          </p:nvPr>
        </p:nvSpPr>
        <p:spPr>
          <a:xfrm>
            <a:off x="6915150" y="6356351"/>
            <a:ext cx="2057400" cy="365125"/>
          </a:xfrm>
          <a:prstGeom prst="rect">
            <a:avLst/>
          </a:prstGeom>
        </p:spPr>
        <p:txBody>
          <a:bodyPr/>
          <a:lstStyle/>
          <a:p>
            <a:fld id="{B6F15528-21DE-4FAA-801E-634DDDAF4B2B}" type="slidenum">
              <a:rPr lang="es-ES" smtClean="0"/>
              <a:t>‹Nº›</a:t>
            </a:fld>
            <a:endParaRPr lang="es-ES"/>
          </a:p>
        </p:txBody>
      </p:sp>
    </p:spTree>
    <p:extLst>
      <p:ext uri="{BB962C8B-B14F-4D97-AF65-F5344CB8AC3E}">
        <p14:creationId xmlns:p14="http://schemas.microsoft.com/office/powerpoint/2010/main" val="328933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6A85F134-8FC6-4FF8-B686-01DF46D2BA8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0800000">
            <a:off x="0" y="-28322"/>
            <a:ext cx="9277160" cy="6886321"/>
          </a:xfrm>
          <a:prstGeom prst="rect">
            <a:avLst/>
          </a:prstGeom>
        </p:spPr>
      </p:pic>
      <p:sp>
        <p:nvSpPr>
          <p:cNvPr id="3" name="Marcador de texto 2">
            <a:extLst>
              <a:ext uri="{FF2B5EF4-FFF2-40B4-BE49-F238E27FC236}">
                <a16:creationId xmlns:a16="http://schemas.microsoft.com/office/drawing/2014/main" id="{9603BE0F-4520-400B-97CF-1C2D27D0CC1D}"/>
              </a:ext>
            </a:extLst>
          </p:cNvPr>
          <p:cNvSpPr>
            <a:spLocks noGrp="1"/>
          </p:cNvSpPr>
          <p:nvPr>
            <p:ph type="body" idx="1"/>
          </p:nvPr>
        </p:nvSpPr>
        <p:spPr>
          <a:xfrm>
            <a:off x="171451" y="1825625"/>
            <a:ext cx="879582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05737E02-C3D3-4756-BA69-8FB8D4F8A5BC}"/>
              </a:ext>
            </a:extLst>
          </p:cNvPr>
          <p:cNvSpPr>
            <a:spLocks noGrp="1"/>
          </p:cNvSpPr>
          <p:nvPr>
            <p:ph type="dt" sz="half" idx="2"/>
          </p:nvPr>
        </p:nvSpPr>
        <p:spPr>
          <a:xfrm>
            <a:off x="171450" y="6358794"/>
            <a:ext cx="2057400" cy="365125"/>
          </a:xfrm>
          <a:prstGeom prst="rect">
            <a:avLst/>
          </a:prstGeom>
        </p:spPr>
        <p:txBody>
          <a:bodyPr vert="horz" lIns="91440" tIns="45720" rIns="91440" bIns="45720" rtlCol="0" anchor="ctr"/>
          <a:lstStyle>
            <a:lvl1pPr algn="l">
              <a:defRPr sz="1200" b="1">
                <a:solidFill>
                  <a:srgbClr val="019564"/>
                </a:solidFill>
              </a:defRPr>
            </a:lvl1pPr>
          </a:lstStyle>
          <a:p>
            <a:r>
              <a:rPr lang="es-ES"/>
              <a:t>08/05/2024</a:t>
            </a:r>
            <a:endParaRPr lang="en-US"/>
          </a:p>
        </p:txBody>
      </p:sp>
      <p:sp>
        <p:nvSpPr>
          <p:cNvPr id="5" name="Marcador de pie de página 4">
            <a:extLst>
              <a:ext uri="{FF2B5EF4-FFF2-40B4-BE49-F238E27FC236}">
                <a16:creationId xmlns:a16="http://schemas.microsoft.com/office/drawing/2014/main" id="{51B61FF3-AE76-42EA-8F59-8571D8611723}"/>
              </a:ext>
            </a:extLst>
          </p:cNvPr>
          <p:cNvSpPr>
            <a:spLocks noGrp="1"/>
          </p:cNvSpPr>
          <p:nvPr>
            <p:ph type="ftr" sz="quarter" idx="3"/>
          </p:nvPr>
        </p:nvSpPr>
        <p:spPr>
          <a:xfrm>
            <a:off x="2847975" y="6356351"/>
            <a:ext cx="3448050" cy="365125"/>
          </a:xfrm>
          <a:prstGeom prst="rect">
            <a:avLst/>
          </a:prstGeom>
        </p:spPr>
        <p:txBody>
          <a:bodyPr vert="horz" lIns="91440" tIns="45720" rIns="91440" bIns="45720" rtlCol="0" anchor="ctr"/>
          <a:lstStyle>
            <a:lvl1pPr algn="ctr">
              <a:defRPr sz="1200" b="1">
                <a:solidFill>
                  <a:srgbClr val="019564"/>
                </a:solidFill>
              </a:defRPr>
            </a:lvl1pPr>
          </a:lstStyle>
          <a:p>
            <a:r>
              <a:rPr lang="es-ES"/>
              <a:t>Jornada de la Protección Radiológica 2023</a:t>
            </a:r>
            <a:endParaRPr lang="es-ES" dirty="0"/>
          </a:p>
        </p:txBody>
      </p:sp>
      <p:pic>
        <p:nvPicPr>
          <p:cNvPr id="7" name="Imagen 6">
            <a:extLst>
              <a:ext uri="{FF2B5EF4-FFF2-40B4-BE49-F238E27FC236}">
                <a16:creationId xmlns:a16="http://schemas.microsoft.com/office/drawing/2014/main" id="{1F3C844A-F57A-4DBB-BDCD-E1073222C6D3}"/>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450" y="152045"/>
            <a:ext cx="914400" cy="930092"/>
          </a:xfrm>
          <a:prstGeom prst="rect">
            <a:avLst/>
          </a:prstGeom>
        </p:spPr>
      </p:pic>
      <p:pic>
        <p:nvPicPr>
          <p:cNvPr id="10" name="Imagen 9">
            <a:extLst>
              <a:ext uri="{FF2B5EF4-FFF2-40B4-BE49-F238E27FC236}">
                <a16:creationId xmlns:a16="http://schemas.microsoft.com/office/drawing/2014/main" id="{D9E8566D-6D02-4624-AE10-07DECE74E2A4}"/>
              </a:ext>
            </a:extLst>
          </p:cNvPr>
          <p:cNvPicPr>
            <a:picLocks noChangeAspect="1"/>
          </p:cNvPicPr>
          <p:nvPr userDrawn="1"/>
        </p:nvPicPr>
        <p:blipFill>
          <a:blip r:embed="rId16"/>
          <a:stretch>
            <a:fillRect/>
          </a:stretch>
        </p:blipFill>
        <p:spPr>
          <a:xfrm>
            <a:off x="7706021" y="280242"/>
            <a:ext cx="1420259" cy="557959"/>
          </a:xfrm>
          <a:prstGeom prst="rect">
            <a:avLst/>
          </a:prstGeom>
        </p:spPr>
      </p:pic>
      <p:sp>
        <p:nvSpPr>
          <p:cNvPr id="6" name="Marcador de número de diapositiva 5">
            <a:extLst>
              <a:ext uri="{FF2B5EF4-FFF2-40B4-BE49-F238E27FC236}">
                <a16:creationId xmlns:a16="http://schemas.microsoft.com/office/drawing/2014/main" id="{03BBD565-2C48-4640-A1ED-F9944D05F159}"/>
              </a:ext>
            </a:extLst>
          </p:cNvPr>
          <p:cNvSpPr>
            <a:spLocks noGrp="1"/>
          </p:cNvSpPr>
          <p:nvPr>
            <p:ph type="sldNum" sz="quarter" idx="4"/>
          </p:nvPr>
        </p:nvSpPr>
        <p:spPr>
          <a:xfrm>
            <a:off x="6446481" y="6356351"/>
            <a:ext cx="2509321" cy="365125"/>
          </a:xfrm>
          <a:prstGeom prst="rect">
            <a:avLst/>
          </a:prstGeom>
        </p:spPr>
        <p:txBody>
          <a:bodyPr vert="horz" lIns="91440" tIns="45720" rIns="91440" bIns="45720" rtlCol="0" anchor="ctr"/>
          <a:lstStyle>
            <a:lvl1pPr algn="r">
              <a:defRPr sz="1200">
                <a:solidFill>
                  <a:srgbClr val="019564"/>
                </a:solidFill>
              </a:defRPr>
            </a:lvl1pPr>
          </a:lstStyle>
          <a:p>
            <a:fld id="{B6F15528-21DE-4FAA-801E-634DDDAF4B2B}" type="slidenum">
              <a:rPr lang="es-ES" smtClean="0"/>
              <a:pPr/>
              <a:t>‹Nº›</a:t>
            </a:fld>
            <a:r>
              <a:rPr lang="es-ES" dirty="0"/>
              <a:t> de 25</a:t>
            </a:r>
          </a:p>
        </p:txBody>
      </p:sp>
      <p:sp>
        <p:nvSpPr>
          <p:cNvPr id="11" name="Título 1">
            <a:extLst>
              <a:ext uri="{FF2B5EF4-FFF2-40B4-BE49-F238E27FC236}">
                <a16:creationId xmlns:a16="http://schemas.microsoft.com/office/drawing/2014/main" id="{DDE54AB5-D77C-EC30-0F36-88AD46408279}"/>
              </a:ext>
            </a:extLst>
          </p:cNvPr>
          <p:cNvSpPr txBox="1">
            <a:spLocks/>
          </p:cNvSpPr>
          <p:nvPr userDrawn="1"/>
        </p:nvSpPr>
        <p:spPr>
          <a:xfrm>
            <a:off x="1257300" y="365125"/>
            <a:ext cx="6289675" cy="473075"/>
          </a:xfrm>
          <a:prstGeom prst="rect">
            <a:avLst/>
          </a:prstGeom>
        </p:spPr>
        <p:txBody>
          <a:bodyPr>
            <a:normAutofit/>
          </a:bodyPr>
          <a:lstStyle>
            <a:lvl1pPr algn="ctr" defTabSz="685800" rtl="0" eaLnBrk="1" latinLnBrk="0" hangingPunct="1">
              <a:lnSpc>
                <a:spcPct val="90000"/>
              </a:lnSpc>
              <a:spcBef>
                <a:spcPct val="0"/>
              </a:spcBef>
              <a:buNone/>
              <a:defRPr sz="1600" b="1" kern="1200">
                <a:solidFill>
                  <a:srgbClr val="019564"/>
                </a:solidFill>
                <a:latin typeface="+mj-lt"/>
                <a:ea typeface="+mj-ea"/>
                <a:cs typeface="+mj-cs"/>
              </a:defRPr>
            </a:lvl1pPr>
          </a:lstStyle>
          <a:p>
            <a:r>
              <a:rPr lang="es-ES" sz="2200"/>
              <a:t>Plan INVEAT:</a:t>
            </a:r>
            <a:r>
              <a:rPr lang="es-ES"/>
              <a:t> Experiencias adquiridas y oportunidades</a:t>
            </a:r>
            <a:endParaRPr lang="es-ES" dirty="0"/>
          </a:p>
        </p:txBody>
      </p:sp>
    </p:spTree>
    <p:extLst>
      <p:ext uri="{BB962C8B-B14F-4D97-AF65-F5344CB8AC3E}">
        <p14:creationId xmlns:p14="http://schemas.microsoft.com/office/powerpoint/2010/main" val="22974228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685800" rtl="0" eaLnBrk="1" latinLnBrk="0" hangingPunct="1">
        <a:lnSpc>
          <a:spcPct val="90000"/>
        </a:lnSpc>
        <a:spcBef>
          <a:spcPct val="0"/>
        </a:spcBef>
        <a:buNone/>
        <a:defRPr sz="1600" b="1" kern="1200">
          <a:solidFill>
            <a:srgbClr val="019564"/>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emf"/><Relationship Id="rId7"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emf"/><Relationship Id="rId4" Type="http://schemas.openxmlformats.org/officeDocument/2006/relationships/image" Target="../media/image29.emf"/></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34.emf"/><Relationship Id="rId4" Type="http://schemas.openxmlformats.org/officeDocument/2006/relationships/package" Target="../embeddings/Hoja_de_c_lculo_de_Microsoft_Excel.xlsx"/></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2.emf"/><Relationship Id="rId5" Type="http://schemas.openxmlformats.org/officeDocument/2006/relationships/image" Target="../media/image14.emf"/><Relationship Id="rId10" Type="http://schemas.openxmlformats.org/officeDocument/2006/relationships/oleObject" Target="../embeddings/oleObject3.bin"/><Relationship Id="rId4" Type="http://schemas.openxmlformats.org/officeDocument/2006/relationships/image" Target="../media/image13.emf"/><Relationship Id="rId9" Type="http://schemas.openxmlformats.org/officeDocument/2006/relationships/image" Target="../media/image11.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92F74815-4A65-4B58-93CB-A25CC823E9B1}"/>
              </a:ext>
            </a:extLst>
          </p:cNvPr>
          <p:cNvPicPr>
            <a:picLocks noChangeAspect="1"/>
          </p:cNvPicPr>
          <p:nvPr/>
        </p:nvPicPr>
        <p:blipFill>
          <a:blip r:embed="rId3"/>
          <a:stretch>
            <a:fillRect/>
          </a:stretch>
        </p:blipFill>
        <p:spPr>
          <a:xfrm>
            <a:off x="2017245" y="1112853"/>
            <a:ext cx="4496400" cy="768824"/>
          </a:xfrm>
          <a:prstGeom prst="rect">
            <a:avLst/>
          </a:prstGeom>
        </p:spPr>
      </p:pic>
      <p:sp>
        <p:nvSpPr>
          <p:cNvPr id="4" name="CuadroTexto 3">
            <a:extLst>
              <a:ext uri="{FF2B5EF4-FFF2-40B4-BE49-F238E27FC236}">
                <a16:creationId xmlns:a16="http://schemas.microsoft.com/office/drawing/2014/main" id="{0556AA44-311B-41D3-841D-935DA21EDB43}"/>
              </a:ext>
            </a:extLst>
          </p:cNvPr>
          <p:cNvSpPr txBox="1"/>
          <p:nvPr/>
        </p:nvSpPr>
        <p:spPr>
          <a:xfrm>
            <a:off x="6411180" y="4586587"/>
            <a:ext cx="2340064" cy="369332"/>
          </a:xfrm>
          <a:prstGeom prst="rect">
            <a:avLst/>
          </a:prstGeom>
          <a:noFill/>
        </p:spPr>
        <p:txBody>
          <a:bodyPr wrap="none" rtlCol="0">
            <a:spAutoFit/>
          </a:bodyPr>
          <a:lstStyle/>
          <a:p>
            <a:r>
              <a:rPr lang="es-ES" b="1" dirty="0">
                <a:solidFill>
                  <a:srgbClr val="019564"/>
                </a:solidFill>
              </a:rPr>
              <a:t>Ricardo Torres Cabrera</a:t>
            </a:r>
          </a:p>
        </p:txBody>
      </p:sp>
      <p:pic>
        <p:nvPicPr>
          <p:cNvPr id="13" name="Imagen 12">
            <a:extLst>
              <a:ext uri="{FF2B5EF4-FFF2-40B4-BE49-F238E27FC236}">
                <a16:creationId xmlns:a16="http://schemas.microsoft.com/office/drawing/2014/main" id="{04A2F3CD-1704-4EE7-BCE9-A02738E14DE7}"/>
              </a:ext>
            </a:extLst>
          </p:cNvPr>
          <p:cNvPicPr/>
          <p:nvPr/>
        </p:nvPicPr>
        <p:blipFill>
          <a:blip r:embed="rId4"/>
          <a:srcRect/>
          <a:stretch>
            <a:fillRect/>
          </a:stretch>
        </p:blipFill>
        <p:spPr bwMode="auto">
          <a:xfrm>
            <a:off x="7835574" y="5973332"/>
            <a:ext cx="915670" cy="541655"/>
          </a:xfrm>
          <a:prstGeom prst="rect">
            <a:avLst/>
          </a:prstGeom>
          <a:noFill/>
          <a:ln w="9525">
            <a:noFill/>
            <a:miter lim="800000"/>
            <a:headEnd/>
            <a:tailEnd/>
          </a:ln>
          <a:effectLst/>
        </p:spPr>
      </p:pic>
      <p:sp>
        <p:nvSpPr>
          <p:cNvPr id="14" name="Cuadro de texto 2">
            <a:extLst>
              <a:ext uri="{FF2B5EF4-FFF2-40B4-BE49-F238E27FC236}">
                <a16:creationId xmlns:a16="http://schemas.microsoft.com/office/drawing/2014/main" id="{98E91F92-EA76-46AE-AFB5-02A57E524818}"/>
              </a:ext>
            </a:extLst>
          </p:cNvPr>
          <p:cNvSpPr txBox="1">
            <a:spLocks noChangeArrowheads="1"/>
          </p:cNvSpPr>
          <p:nvPr/>
        </p:nvSpPr>
        <p:spPr bwMode="auto">
          <a:xfrm>
            <a:off x="7648383" y="6542193"/>
            <a:ext cx="1348105" cy="22479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1000" dirty="0">
                <a:effectLst/>
                <a:latin typeface="Times New Roman" panose="02020603050405020304" pitchFamily="18" charset="0"/>
                <a:ea typeface="Times New Roman" panose="02020603050405020304" pitchFamily="18" charset="0"/>
              </a:rPr>
              <a:t>UNION EUROPEA</a:t>
            </a:r>
            <a:endParaRPr lang="es-ES" sz="1200" dirty="0">
              <a:effectLst/>
              <a:latin typeface="Times New Roman" panose="02020603050405020304" pitchFamily="18" charset="0"/>
              <a:ea typeface="Times New Roman" panose="02020603050405020304" pitchFamily="18" charset="0"/>
            </a:endParaRPr>
          </a:p>
        </p:txBody>
      </p:sp>
      <p:pic>
        <p:nvPicPr>
          <p:cNvPr id="15" name="Imagen 14" descr="logo europa impul,2[1]">
            <a:extLst>
              <a:ext uri="{FF2B5EF4-FFF2-40B4-BE49-F238E27FC236}">
                <a16:creationId xmlns:a16="http://schemas.microsoft.com/office/drawing/2014/main" id="{50E164B4-8442-4B2B-AA9E-FB7D99BE7A84}"/>
              </a:ext>
            </a:extLst>
          </p:cNvPr>
          <p:cNvPicPr/>
          <p:nvPr/>
        </p:nvPicPr>
        <p:blipFill>
          <a:blip r:embed="rId5"/>
          <a:srcRect/>
          <a:stretch>
            <a:fillRect/>
          </a:stretch>
        </p:blipFill>
        <p:spPr bwMode="auto">
          <a:xfrm>
            <a:off x="2225279" y="6068979"/>
            <a:ext cx="1750048" cy="477027"/>
          </a:xfrm>
          <a:prstGeom prst="rect">
            <a:avLst/>
          </a:prstGeom>
          <a:noFill/>
          <a:ln w="9525">
            <a:noFill/>
            <a:miter lim="800000"/>
            <a:headEnd/>
            <a:tailEnd/>
          </a:ln>
        </p:spPr>
      </p:pic>
      <p:sp>
        <p:nvSpPr>
          <p:cNvPr id="16" name="CuadroTexto 15">
            <a:extLst>
              <a:ext uri="{FF2B5EF4-FFF2-40B4-BE49-F238E27FC236}">
                <a16:creationId xmlns:a16="http://schemas.microsoft.com/office/drawing/2014/main" id="{F14FB01A-4F55-4411-984F-AE3C200ED81B}"/>
              </a:ext>
            </a:extLst>
          </p:cNvPr>
          <p:cNvSpPr txBox="1"/>
          <p:nvPr/>
        </p:nvSpPr>
        <p:spPr>
          <a:xfrm>
            <a:off x="5847535" y="5969611"/>
            <a:ext cx="1904779" cy="646331"/>
          </a:xfrm>
          <a:prstGeom prst="rect">
            <a:avLst/>
          </a:prstGeom>
          <a:noFill/>
        </p:spPr>
        <p:txBody>
          <a:bodyPr wrap="square" rtlCol="0">
            <a:spAutoFit/>
          </a:bodyPr>
          <a:lstStyle/>
          <a:p>
            <a:pPr algn="ctr"/>
            <a:r>
              <a:rPr lang="es-ES" sz="900" b="1" dirty="0"/>
              <a:t>FINANCIADO POR LA UNION EUROPEA A TRAVES DEL MECANISMO DE RECUPERACIÓN Y RESILIENCIA-NEXT GENERATION</a:t>
            </a:r>
          </a:p>
        </p:txBody>
      </p:sp>
      <p:pic>
        <p:nvPicPr>
          <p:cNvPr id="17" name="Imagen 16">
            <a:extLst>
              <a:ext uri="{FF2B5EF4-FFF2-40B4-BE49-F238E27FC236}">
                <a16:creationId xmlns:a16="http://schemas.microsoft.com/office/drawing/2014/main" id="{B9781020-000C-4CB1-A2BC-9D2FF0DC52E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0" y="5613945"/>
            <a:ext cx="2217519" cy="1357664"/>
          </a:xfrm>
          <a:prstGeom prst="rect">
            <a:avLst/>
          </a:prstGeom>
        </p:spPr>
      </p:pic>
      <p:pic>
        <p:nvPicPr>
          <p:cNvPr id="20" name="Imagen 19">
            <a:extLst>
              <a:ext uri="{FF2B5EF4-FFF2-40B4-BE49-F238E27FC236}">
                <a16:creationId xmlns:a16="http://schemas.microsoft.com/office/drawing/2014/main" id="{8ECEECDD-A734-4B57-BE7C-85FB5D935A4B}"/>
              </a:ext>
            </a:extLst>
          </p:cNvPr>
          <p:cNvPicPr>
            <a:picLocks noChangeAspect="1"/>
          </p:cNvPicPr>
          <p:nvPr/>
        </p:nvPicPr>
        <p:blipFill>
          <a:blip r:embed="rId7"/>
          <a:stretch>
            <a:fillRect/>
          </a:stretch>
        </p:blipFill>
        <p:spPr>
          <a:xfrm>
            <a:off x="4222821" y="6006191"/>
            <a:ext cx="1420259" cy="557959"/>
          </a:xfrm>
          <a:prstGeom prst="rect">
            <a:avLst/>
          </a:prstGeom>
        </p:spPr>
      </p:pic>
      <p:grpSp>
        <p:nvGrpSpPr>
          <p:cNvPr id="7" name="Grupo 6">
            <a:extLst>
              <a:ext uri="{FF2B5EF4-FFF2-40B4-BE49-F238E27FC236}">
                <a16:creationId xmlns:a16="http://schemas.microsoft.com/office/drawing/2014/main" id="{0317955C-6A7F-3ED1-8D94-805E20013ECB}"/>
              </a:ext>
            </a:extLst>
          </p:cNvPr>
          <p:cNvGrpSpPr/>
          <p:nvPr/>
        </p:nvGrpSpPr>
        <p:grpSpPr>
          <a:xfrm>
            <a:off x="-4011" y="-5860"/>
            <a:ext cx="9144000" cy="4004537"/>
            <a:chOff x="-4011" y="-5860"/>
            <a:chExt cx="9144000" cy="4004537"/>
          </a:xfrm>
        </p:grpSpPr>
        <p:pic>
          <p:nvPicPr>
            <p:cNvPr id="5" name="Imagen 4">
              <a:extLst>
                <a:ext uri="{FF2B5EF4-FFF2-40B4-BE49-F238E27FC236}">
                  <a16:creationId xmlns:a16="http://schemas.microsoft.com/office/drawing/2014/main" id="{60771855-8C32-8DC8-41AD-97BB1F8DF412}"/>
                </a:ext>
              </a:extLst>
            </p:cNvPr>
            <p:cNvPicPr>
              <a:picLocks noChangeAspect="1"/>
            </p:cNvPicPr>
            <p:nvPr/>
          </p:nvPicPr>
          <p:blipFill>
            <a:blip r:embed="rId8"/>
            <a:stretch>
              <a:fillRect/>
            </a:stretch>
          </p:blipFill>
          <p:spPr>
            <a:xfrm>
              <a:off x="-4011" y="-5860"/>
              <a:ext cx="9144000" cy="4004537"/>
            </a:xfrm>
            <a:prstGeom prst="rect">
              <a:avLst/>
            </a:prstGeom>
          </p:spPr>
        </p:pic>
        <p:sp>
          <p:nvSpPr>
            <p:cNvPr id="6" name="Rectángulo 5">
              <a:extLst>
                <a:ext uri="{FF2B5EF4-FFF2-40B4-BE49-F238E27FC236}">
                  <a16:creationId xmlns:a16="http://schemas.microsoft.com/office/drawing/2014/main" id="{35A03B3C-D89F-A379-1919-9AB334F612B1}"/>
                </a:ext>
              </a:extLst>
            </p:cNvPr>
            <p:cNvSpPr/>
            <p:nvPr/>
          </p:nvSpPr>
          <p:spPr>
            <a:xfrm>
              <a:off x="685800" y="2170718"/>
              <a:ext cx="7772400" cy="179168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grpSp>
      <p:sp>
        <p:nvSpPr>
          <p:cNvPr id="3" name="object 3"/>
          <p:cNvSpPr/>
          <p:nvPr/>
        </p:nvSpPr>
        <p:spPr>
          <a:xfrm>
            <a:off x="4011" y="2488246"/>
            <a:ext cx="9144000" cy="1917787"/>
          </a:xfrm>
          <a:prstGeom prst="rect">
            <a:avLst/>
          </a:prstGeom>
          <a:gradFill flip="none" rotWithShape="1">
            <a:gsLst>
              <a:gs pos="27000">
                <a:srgbClr val="019564"/>
              </a:gs>
              <a:gs pos="100000">
                <a:srgbClr val="BBD3C5"/>
              </a:gs>
            </a:gsLst>
            <a:lin ang="0" scaled="1"/>
            <a:tileRect/>
          </a:gradFill>
        </p:spPr>
        <p:txBody>
          <a:bodyPr wrap="square" lIns="180000" tIns="180000" rIns="180000" bIns="180000" rtlCol="0">
            <a:spAutoFit/>
          </a:bodyPr>
          <a:lstStyle/>
          <a:p>
            <a:pPr algn="ctr" fontAlgn="base">
              <a:spcBef>
                <a:spcPts val="600"/>
              </a:spcBef>
              <a:spcAft>
                <a:spcPts val="600"/>
              </a:spcAft>
            </a:pPr>
            <a:r>
              <a:rPr lang="es-ES" sz="3200" b="1" spc="50" dirty="0">
                <a:ln>
                  <a:solidFill>
                    <a:schemeClr val="tx1"/>
                  </a:solidFill>
                </a:ln>
                <a:solidFill>
                  <a:srgbClr val="F9FAFD"/>
                </a:solidFill>
                <a:latin typeface="Calibri" panose="020F0502020204030204" pitchFamily="34" charset="0"/>
                <a:ea typeface="Times New Roman" panose="02020603050405020304" pitchFamily="18" charset="0"/>
                <a:cs typeface="Times New Roman" panose="02020603050405020304" pitchFamily="18" charset="0"/>
              </a:rPr>
              <a:t>La protección radiológica en la nueva dotación de equipos médicos del Plan INVEAT</a:t>
            </a:r>
          </a:p>
          <a:p>
            <a:pPr algn="ctr" fontAlgn="base">
              <a:spcAft>
                <a:spcPts val="0"/>
              </a:spcAft>
            </a:pPr>
            <a:r>
              <a:rPr lang="es-ES" sz="3200" b="1" spc="50" dirty="0">
                <a:ln>
                  <a:solidFill>
                    <a:schemeClr val="tx1"/>
                  </a:solidFill>
                </a:ln>
                <a:solidFill>
                  <a:srgbClr val="F9FAFD"/>
                </a:solidFill>
                <a:latin typeface="Calibri" panose="020F0502020204030204" pitchFamily="34" charset="0"/>
                <a:ea typeface="Times New Roman" panose="02020603050405020304" pitchFamily="18" charset="0"/>
                <a:cs typeface="Times New Roman" panose="02020603050405020304" pitchFamily="18" charset="0"/>
              </a:rPr>
              <a:t>Experiencias adquiridas y oportunidades</a:t>
            </a:r>
            <a:endParaRPr lang="es-ES" sz="3200" dirty="0">
              <a:ln>
                <a:solidFill>
                  <a:schemeClr val="tx1"/>
                </a:solidFill>
              </a:ln>
              <a:effectLst/>
              <a:latin typeface="Times New Roman" panose="02020603050405020304" pitchFamily="18" charset="0"/>
              <a:ea typeface="Times New Roman" panose="02020603050405020304" pitchFamily="18" charset="0"/>
            </a:endParaRPr>
          </a:p>
        </p:txBody>
      </p:sp>
      <p:pic>
        <p:nvPicPr>
          <p:cNvPr id="12" name="Imagen 11">
            <a:extLst>
              <a:ext uri="{FF2B5EF4-FFF2-40B4-BE49-F238E27FC236}">
                <a16:creationId xmlns:a16="http://schemas.microsoft.com/office/drawing/2014/main" id="{8BB60B95-A940-E6BC-A814-DD9F40DD0B75}"/>
              </a:ext>
            </a:extLst>
          </p:cNvPr>
          <p:cNvPicPr>
            <a:picLocks noChangeAspect="1"/>
          </p:cNvPicPr>
          <p:nvPr/>
        </p:nvPicPr>
        <p:blipFill>
          <a:blip r:embed="rId9"/>
          <a:stretch>
            <a:fillRect/>
          </a:stretch>
        </p:blipFill>
        <p:spPr>
          <a:xfrm>
            <a:off x="2380787" y="707378"/>
            <a:ext cx="4382425" cy="10232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5CFDE5BB-8AE3-4099-BFED-9D3B675B4913}"/>
              </a:ext>
            </a:extLst>
          </p:cNvPr>
          <p:cNvSpPr>
            <a:spLocks noGrp="1"/>
          </p:cNvSpPr>
          <p:nvPr>
            <p:ph type="dt" sz="half" idx="10"/>
          </p:nvPr>
        </p:nvSpPr>
        <p:spPr/>
        <p:txBody>
          <a:bodyPr/>
          <a:lstStyle/>
          <a:p>
            <a:r>
              <a:rPr lang="es-ES"/>
              <a:t>08/05/2024</a:t>
            </a:r>
            <a:endParaRPr lang="en-US"/>
          </a:p>
        </p:txBody>
      </p:sp>
      <p:sp>
        <p:nvSpPr>
          <p:cNvPr id="5" name="Marcador de pie de página 4">
            <a:extLst>
              <a:ext uri="{FF2B5EF4-FFF2-40B4-BE49-F238E27FC236}">
                <a16:creationId xmlns:a16="http://schemas.microsoft.com/office/drawing/2014/main" id="{71170B16-3890-407C-BC87-14F1F63698DC}"/>
              </a:ext>
            </a:extLst>
          </p:cNvPr>
          <p:cNvSpPr>
            <a:spLocks noGrp="1"/>
          </p:cNvSpPr>
          <p:nvPr>
            <p:ph type="ftr" sz="quarter" idx="11"/>
          </p:nvPr>
        </p:nvSpPr>
        <p:spPr/>
        <p:txBody>
          <a:bodyPr/>
          <a:lstStyle/>
          <a:p>
            <a:r>
              <a:rPr lang="es-ES"/>
              <a:t>Jornada de la Protección Radiológica 2023</a:t>
            </a:r>
            <a:endParaRPr lang="es-ES" dirty="0"/>
          </a:p>
        </p:txBody>
      </p:sp>
      <p:sp>
        <p:nvSpPr>
          <p:cNvPr id="6" name="Marcador de número de diapositiva 5">
            <a:extLst>
              <a:ext uri="{FF2B5EF4-FFF2-40B4-BE49-F238E27FC236}">
                <a16:creationId xmlns:a16="http://schemas.microsoft.com/office/drawing/2014/main" id="{EA0C4197-B471-EADD-DA69-033119998ED0}"/>
              </a:ext>
            </a:extLst>
          </p:cNvPr>
          <p:cNvSpPr>
            <a:spLocks noGrp="1"/>
          </p:cNvSpPr>
          <p:nvPr>
            <p:ph type="sldNum" sz="quarter" idx="12"/>
          </p:nvPr>
        </p:nvSpPr>
        <p:spPr/>
        <p:txBody>
          <a:bodyPr/>
          <a:lstStyle/>
          <a:p>
            <a:fld id="{B6F15528-21DE-4FAA-801E-634DDDAF4B2B}" type="slidenum">
              <a:rPr lang="es-ES" smtClean="0"/>
              <a:pPr/>
              <a:t>10</a:t>
            </a:fld>
            <a:endParaRPr lang="es-ES" dirty="0"/>
          </a:p>
        </p:txBody>
      </p:sp>
      <p:pic>
        <p:nvPicPr>
          <p:cNvPr id="12" name="Imagen 11">
            <a:extLst>
              <a:ext uri="{FF2B5EF4-FFF2-40B4-BE49-F238E27FC236}">
                <a16:creationId xmlns:a16="http://schemas.microsoft.com/office/drawing/2014/main" id="{6B52D652-9DE1-080C-8F0E-E0AF3F86D206}"/>
              </a:ext>
            </a:extLst>
          </p:cNvPr>
          <p:cNvPicPr>
            <a:picLocks noChangeAspect="1"/>
          </p:cNvPicPr>
          <p:nvPr/>
        </p:nvPicPr>
        <p:blipFill>
          <a:blip r:embed="rId3"/>
          <a:stretch>
            <a:fillRect/>
          </a:stretch>
        </p:blipFill>
        <p:spPr>
          <a:xfrm>
            <a:off x="295112" y="1876253"/>
            <a:ext cx="4331236" cy="3240000"/>
          </a:xfrm>
          <a:prstGeom prst="rect">
            <a:avLst/>
          </a:prstGeom>
          <a:solidFill>
            <a:srgbClr val="FFFFFF">
              <a:shade val="85000"/>
            </a:srgbClr>
          </a:solidFill>
          <a:ln w="38100" cap="sq">
            <a:solidFill>
              <a:schemeClr val="tx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9BC4AA68-12A1-4564-CA51-FDEEAE3F3B30}"/>
              </a:ext>
            </a:extLst>
          </p:cNvPr>
          <p:cNvPicPr>
            <a:picLocks noChangeAspect="1"/>
          </p:cNvPicPr>
          <p:nvPr/>
        </p:nvPicPr>
        <p:blipFill>
          <a:blip r:embed="rId4"/>
          <a:stretch>
            <a:fillRect/>
          </a:stretch>
        </p:blipFill>
        <p:spPr>
          <a:xfrm>
            <a:off x="2583827" y="2079570"/>
            <a:ext cx="4331323" cy="3240000"/>
          </a:xfrm>
          <a:prstGeom prst="rect">
            <a:avLst/>
          </a:prstGeom>
          <a:solidFill>
            <a:srgbClr val="FFFFFF">
              <a:shade val="85000"/>
            </a:srgbClr>
          </a:solidFill>
          <a:ln w="38100" cap="sq">
            <a:solidFill>
              <a:schemeClr val="tx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6">
            <a:extLst>
              <a:ext uri="{FF2B5EF4-FFF2-40B4-BE49-F238E27FC236}">
                <a16:creationId xmlns:a16="http://schemas.microsoft.com/office/drawing/2014/main" id="{0B706F44-543A-481A-9B15-2CEC42F8F053}"/>
              </a:ext>
            </a:extLst>
          </p:cNvPr>
          <p:cNvSpPr txBox="1"/>
          <p:nvPr/>
        </p:nvSpPr>
        <p:spPr>
          <a:xfrm>
            <a:off x="327962" y="1320781"/>
            <a:ext cx="8635350" cy="432000"/>
          </a:xfrm>
          <a:prstGeom prst="rect">
            <a:avLst/>
          </a:prstGeom>
          <a:solidFill>
            <a:srgbClr val="FF0000"/>
          </a:solidFill>
        </p:spPr>
        <p:txBody>
          <a:bodyPr wrap="square" rtlCol="0">
            <a:spAutoFit/>
          </a:bodyPr>
          <a:lstStyle/>
          <a:p>
            <a:r>
              <a:rPr lang="es-ES" sz="2100" b="1" dirty="0">
                <a:solidFill>
                  <a:schemeClr val="bg1"/>
                </a:solidFill>
              </a:rPr>
              <a:t>RETOS Y DIFICULTADES DEL PLAN INVEAT</a:t>
            </a:r>
          </a:p>
          <a:p>
            <a:endParaRPr lang="es-ES" b="1" dirty="0">
              <a:solidFill>
                <a:schemeClr val="bg1"/>
              </a:solidFill>
            </a:endParaRPr>
          </a:p>
        </p:txBody>
      </p:sp>
      <p:sp>
        <p:nvSpPr>
          <p:cNvPr id="17" name="Elipse 16">
            <a:extLst>
              <a:ext uri="{FF2B5EF4-FFF2-40B4-BE49-F238E27FC236}">
                <a16:creationId xmlns:a16="http://schemas.microsoft.com/office/drawing/2014/main" id="{C74DCEEE-FB6E-FF14-2203-0ED09C435368}"/>
              </a:ext>
            </a:extLst>
          </p:cNvPr>
          <p:cNvSpPr/>
          <p:nvPr/>
        </p:nvSpPr>
        <p:spPr>
          <a:xfrm rot="21237124">
            <a:off x="1103497" y="2501511"/>
            <a:ext cx="1238250" cy="76200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a:extLst>
              <a:ext uri="{FF2B5EF4-FFF2-40B4-BE49-F238E27FC236}">
                <a16:creationId xmlns:a16="http://schemas.microsoft.com/office/drawing/2014/main" id="{6966029E-DA47-9560-B734-00B150CBEF42}"/>
              </a:ext>
            </a:extLst>
          </p:cNvPr>
          <p:cNvSpPr/>
          <p:nvPr/>
        </p:nvSpPr>
        <p:spPr>
          <a:xfrm rot="21237124">
            <a:off x="328441" y="3517770"/>
            <a:ext cx="1048380" cy="76200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A8AC371A-1B72-B6ED-BF99-B638E213C299}"/>
              </a:ext>
            </a:extLst>
          </p:cNvPr>
          <p:cNvSpPr/>
          <p:nvPr/>
        </p:nvSpPr>
        <p:spPr>
          <a:xfrm rot="21237124">
            <a:off x="2701143" y="2758986"/>
            <a:ext cx="2155871" cy="76200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a:extLst>
              <a:ext uri="{FF2B5EF4-FFF2-40B4-BE49-F238E27FC236}">
                <a16:creationId xmlns:a16="http://schemas.microsoft.com/office/drawing/2014/main" id="{D5867064-ACEC-E89E-6A08-476CE5112496}"/>
              </a:ext>
            </a:extLst>
          </p:cNvPr>
          <p:cNvPicPr>
            <a:picLocks noChangeAspect="1"/>
          </p:cNvPicPr>
          <p:nvPr/>
        </p:nvPicPr>
        <p:blipFill>
          <a:blip r:embed="rId5"/>
          <a:stretch>
            <a:fillRect/>
          </a:stretch>
        </p:blipFill>
        <p:spPr>
          <a:xfrm>
            <a:off x="4426236" y="2989234"/>
            <a:ext cx="4336964" cy="3240000"/>
          </a:xfrm>
          <a:prstGeom prst="rect">
            <a:avLst/>
          </a:prstGeom>
          <a:solidFill>
            <a:srgbClr val="FFFFFF">
              <a:shade val="85000"/>
            </a:srgbClr>
          </a:solidFill>
          <a:ln w="38100" cap="sq">
            <a:solidFill>
              <a:schemeClr val="tx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 name="Elipse 19">
            <a:extLst>
              <a:ext uri="{FF2B5EF4-FFF2-40B4-BE49-F238E27FC236}">
                <a16:creationId xmlns:a16="http://schemas.microsoft.com/office/drawing/2014/main" id="{8C23D1F5-7FEA-B444-6008-0B57C0D1A5A6}"/>
              </a:ext>
            </a:extLst>
          </p:cNvPr>
          <p:cNvSpPr/>
          <p:nvPr/>
        </p:nvSpPr>
        <p:spPr>
          <a:xfrm rot="21237124">
            <a:off x="4972571" y="3676969"/>
            <a:ext cx="2099124" cy="1297609"/>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Elipse 20">
            <a:extLst>
              <a:ext uri="{FF2B5EF4-FFF2-40B4-BE49-F238E27FC236}">
                <a16:creationId xmlns:a16="http://schemas.microsoft.com/office/drawing/2014/main" id="{ED227C3C-48C6-24C1-9E8D-520C65D5B003}"/>
              </a:ext>
            </a:extLst>
          </p:cNvPr>
          <p:cNvSpPr/>
          <p:nvPr/>
        </p:nvSpPr>
        <p:spPr>
          <a:xfrm rot="21237124">
            <a:off x="5143860" y="4994634"/>
            <a:ext cx="3108183" cy="894273"/>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2999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7D3A69A-7C2B-43B6-8A6C-B33F68D578ED}"/>
              </a:ext>
            </a:extLst>
          </p:cNvPr>
          <p:cNvSpPr>
            <a:spLocks noGrp="1"/>
          </p:cNvSpPr>
          <p:nvPr>
            <p:ph idx="1"/>
          </p:nvPr>
        </p:nvSpPr>
        <p:spPr>
          <a:xfrm>
            <a:off x="176730" y="1815041"/>
            <a:ext cx="8795820" cy="3442759"/>
          </a:xfrm>
        </p:spPr>
        <p:txBody>
          <a:bodyPr>
            <a:noAutofit/>
          </a:bodyPr>
          <a:lstStyle/>
          <a:p>
            <a:pPr lvl="1" algn="just">
              <a:lnSpc>
                <a:spcPts val="2700"/>
              </a:lnSpc>
              <a:spcBef>
                <a:spcPts val="1200"/>
              </a:spcBef>
            </a:pPr>
            <a:r>
              <a:rPr lang="es-ES" dirty="0"/>
              <a:t>RETRASOS EN </a:t>
            </a:r>
            <a:r>
              <a:rPr lang="es-ES" b="1" u="sng" dirty="0"/>
              <a:t>ADJUDICACIONES</a:t>
            </a:r>
          </a:p>
          <a:p>
            <a:pPr lvl="2" algn="just">
              <a:lnSpc>
                <a:spcPts val="2700"/>
              </a:lnSpc>
              <a:spcBef>
                <a:spcPts val="1200"/>
              </a:spcBef>
            </a:pPr>
            <a:r>
              <a:rPr lang="es-ES" dirty="0"/>
              <a:t>ALGUNAS ADJUDICACIONES SE RETRASARON HASTA </a:t>
            </a:r>
            <a:r>
              <a:rPr lang="es-ES" b="1" u="sng" dirty="0"/>
              <a:t>FINALES DE SEPTIEMBRE DE 2022 </a:t>
            </a:r>
            <a:r>
              <a:rPr lang="es-ES" dirty="0"/>
              <a:t>(SOLO UN AÑO PARA OBRAS, PERMISOS, INSTALACIÓN Y ACEPTACIÓN DEL EQUIPAMIENTO)</a:t>
            </a:r>
          </a:p>
          <a:p>
            <a:pPr lvl="1" algn="just">
              <a:lnSpc>
                <a:spcPts val="2700"/>
              </a:lnSpc>
              <a:spcBef>
                <a:spcPts val="1200"/>
              </a:spcBef>
            </a:pPr>
            <a:r>
              <a:rPr lang="es-ES" b="1" u="sng" dirty="0"/>
              <a:t>OBRAS</a:t>
            </a:r>
            <a:r>
              <a:rPr lang="es-ES" dirty="0"/>
              <a:t> A REALIZAR POR LOS HOSPITALES PARA AMPLIACION DE EQUIPAMIENTO (O INSTALACION DEL EQUIPAMIENTO NUEVO EN OTRA ZONA DEL HOSPITAL)</a:t>
            </a:r>
          </a:p>
          <a:p>
            <a:pPr lvl="2" algn="just">
              <a:lnSpc>
                <a:spcPts val="2700"/>
              </a:lnSpc>
              <a:spcBef>
                <a:spcPts val="1200"/>
              </a:spcBef>
            </a:pPr>
            <a:r>
              <a:rPr lang="es-ES" dirty="0"/>
              <a:t>RETRASOS ADMINISTRATIVOS: COSTES, PROYECTOS, LICITACIONES DE OBRAS</a:t>
            </a:r>
          </a:p>
          <a:p>
            <a:pPr lvl="2" algn="just">
              <a:lnSpc>
                <a:spcPts val="2700"/>
              </a:lnSpc>
              <a:spcBef>
                <a:spcPts val="1200"/>
              </a:spcBef>
            </a:pPr>
            <a:r>
              <a:rPr lang="es-ES" dirty="0"/>
              <a:t>RETRASOS EN LAS PROPIAS OBRAS: NUMERO PEQUEÑO DE EMPRESAS ESPECIALIZADAS EN OBRAS PARA ADECUACION DE EQUIPAMIENTO EN HOSPITALES</a:t>
            </a:r>
          </a:p>
        </p:txBody>
      </p:sp>
      <p:sp>
        <p:nvSpPr>
          <p:cNvPr id="4" name="Marcador de fecha 3">
            <a:extLst>
              <a:ext uri="{FF2B5EF4-FFF2-40B4-BE49-F238E27FC236}">
                <a16:creationId xmlns:a16="http://schemas.microsoft.com/office/drawing/2014/main" id="{5CFDE5BB-8AE3-4099-BFED-9D3B675B4913}"/>
              </a:ext>
            </a:extLst>
          </p:cNvPr>
          <p:cNvSpPr>
            <a:spLocks noGrp="1"/>
          </p:cNvSpPr>
          <p:nvPr>
            <p:ph type="dt" sz="half" idx="10"/>
          </p:nvPr>
        </p:nvSpPr>
        <p:spPr/>
        <p:txBody>
          <a:bodyPr/>
          <a:lstStyle/>
          <a:p>
            <a:r>
              <a:rPr lang="es-ES"/>
              <a:t>08/05/2024</a:t>
            </a:r>
            <a:endParaRPr lang="en-US"/>
          </a:p>
        </p:txBody>
      </p:sp>
      <p:sp>
        <p:nvSpPr>
          <p:cNvPr id="5" name="Marcador de pie de página 4">
            <a:extLst>
              <a:ext uri="{FF2B5EF4-FFF2-40B4-BE49-F238E27FC236}">
                <a16:creationId xmlns:a16="http://schemas.microsoft.com/office/drawing/2014/main" id="{71170B16-3890-407C-BC87-14F1F63698DC}"/>
              </a:ext>
            </a:extLst>
          </p:cNvPr>
          <p:cNvSpPr>
            <a:spLocks noGrp="1"/>
          </p:cNvSpPr>
          <p:nvPr>
            <p:ph type="ftr" sz="quarter" idx="11"/>
          </p:nvPr>
        </p:nvSpPr>
        <p:spPr/>
        <p:txBody>
          <a:bodyPr/>
          <a:lstStyle/>
          <a:p>
            <a:r>
              <a:rPr lang="es-ES"/>
              <a:t>Jornada de la Protección Radiológica 2023</a:t>
            </a:r>
            <a:endParaRPr lang="es-ES" dirty="0"/>
          </a:p>
        </p:txBody>
      </p:sp>
      <p:sp>
        <p:nvSpPr>
          <p:cNvPr id="7" name="CuadroTexto 6">
            <a:extLst>
              <a:ext uri="{FF2B5EF4-FFF2-40B4-BE49-F238E27FC236}">
                <a16:creationId xmlns:a16="http://schemas.microsoft.com/office/drawing/2014/main" id="{0B706F44-543A-481A-9B15-2CEC42F8F053}"/>
              </a:ext>
            </a:extLst>
          </p:cNvPr>
          <p:cNvSpPr txBox="1"/>
          <p:nvPr/>
        </p:nvSpPr>
        <p:spPr>
          <a:xfrm>
            <a:off x="327962" y="1320781"/>
            <a:ext cx="8635350" cy="432000"/>
          </a:xfrm>
          <a:prstGeom prst="rect">
            <a:avLst/>
          </a:prstGeom>
          <a:solidFill>
            <a:srgbClr val="FF0000"/>
          </a:solidFill>
        </p:spPr>
        <p:txBody>
          <a:bodyPr wrap="square" rtlCol="0">
            <a:spAutoFit/>
          </a:bodyPr>
          <a:lstStyle/>
          <a:p>
            <a:r>
              <a:rPr lang="es-ES" sz="2100" b="1" dirty="0">
                <a:solidFill>
                  <a:schemeClr val="bg1"/>
                </a:solidFill>
              </a:rPr>
              <a:t>RETOS Y DIFICULTADES: ADMINISTRACIONES</a:t>
            </a:r>
          </a:p>
          <a:p>
            <a:endParaRPr lang="es-ES" b="1" dirty="0">
              <a:solidFill>
                <a:schemeClr val="bg1"/>
              </a:solidFill>
            </a:endParaRPr>
          </a:p>
        </p:txBody>
      </p:sp>
      <p:sp>
        <p:nvSpPr>
          <p:cNvPr id="6" name="Marcador de número de diapositiva 5">
            <a:extLst>
              <a:ext uri="{FF2B5EF4-FFF2-40B4-BE49-F238E27FC236}">
                <a16:creationId xmlns:a16="http://schemas.microsoft.com/office/drawing/2014/main" id="{EA0C4197-B471-EADD-DA69-033119998ED0}"/>
              </a:ext>
            </a:extLst>
          </p:cNvPr>
          <p:cNvSpPr>
            <a:spLocks noGrp="1"/>
          </p:cNvSpPr>
          <p:nvPr>
            <p:ph type="sldNum" sz="quarter" idx="12"/>
          </p:nvPr>
        </p:nvSpPr>
        <p:spPr/>
        <p:txBody>
          <a:bodyPr/>
          <a:lstStyle/>
          <a:p>
            <a:fld id="{B6F15528-21DE-4FAA-801E-634DDDAF4B2B}" type="slidenum">
              <a:rPr lang="es-ES" smtClean="0"/>
              <a:pPr/>
              <a:t>11</a:t>
            </a:fld>
            <a:endParaRPr lang="es-ES" dirty="0"/>
          </a:p>
        </p:txBody>
      </p:sp>
      <p:sp>
        <p:nvSpPr>
          <p:cNvPr id="11" name="CuadroTexto 10">
            <a:extLst>
              <a:ext uri="{FF2B5EF4-FFF2-40B4-BE49-F238E27FC236}">
                <a16:creationId xmlns:a16="http://schemas.microsoft.com/office/drawing/2014/main" id="{5986051E-5F35-19A1-10CD-74429F4CD631}"/>
              </a:ext>
            </a:extLst>
          </p:cNvPr>
          <p:cNvSpPr txBox="1"/>
          <p:nvPr/>
        </p:nvSpPr>
        <p:spPr>
          <a:xfrm>
            <a:off x="609599" y="5430206"/>
            <a:ext cx="6913349" cy="751296"/>
          </a:xfrm>
          <a:prstGeom prst="rect">
            <a:avLst/>
          </a:prstGeom>
          <a:solidFill>
            <a:srgbClr val="FFFFCC"/>
          </a:solidFill>
        </p:spPr>
        <p:txBody>
          <a:bodyPr wrap="square">
            <a:spAutoFit/>
          </a:bodyPr>
          <a:lstStyle/>
          <a:p>
            <a:pPr marL="0" lvl="1" algn="just">
              <a:lnSpc>
                <a:spcPts val="2700"/>
              </a:lnSpc>
              <a:spcBef>
                <a:spcPts val="1200"/>
              </a:spcBef>
              <a:tabLst>
                <a:tab pos="806450" algn="l"/>
              </a:tabLst>
            </a:pPr>
            <a:r>
              <a:rPr lang="es-ES" b="1" dirty="0"/>
              <a:t>LAS CCAA HAN PUESTO MEDIOS PARA INTENTAR MINIMIZAR ESTOS RETRASOS </a:t>
            </a:r>
          </a:p>
        </p:txBody>
      </p:sp>
      <p:pic>
        <p:nvPicPr>
          <p:cNvPr id="12" name="Imagen 11" descr="Logotipo, Icono&#10;&#10;Descripción generada automáticamente">
            <a:extLst>
              <a:ext uri="{FF2B5EF4-FFF2-40B4-BE49-F238E27FC236}">
                <a16:creationId xmlns:a16="http://schemas.microsoft.com/office/drawing/2014/main" id="{B3CD533D-56DD-CCD4-73AB-ECC47B5769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2888" y="5320060"/>
            <a:ext cx="1022350" cy="1022350"/>
          </a:xfrm>
          <a:prstGeom prst="rect">
            <a:avLst/>
          </a:prstGeom>
        </p:spPr>
      </p:pic>
    </p:spTree>
    <p:extLst>
      <p:ext uri="{BB962C8B-B14F-4D97-AF65-F5344CB8AC3E}">
        <p14:creationId xmlns:p14="http://schemas.microsoft.com/office/powerpoint/2010/main" val="265369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7D3A69A-7C2B-43B6-8A6C-B33F68D578ED}"/>
              </a:ext>
            </a:extLst>
          </p:cNvPr>
          <p:cNvSpPr>
            <a:spLocks noGrp="1"/>
          </p:cNvSpPr>
          <p:nvPr>
            <p:ph idx="1"/>
          </p:nvPr>
        </p:nvSpPr>
        <p:spPr>
          <a:xfrm>
            <a:off x="176730" y="1815041"/>
            <a:ext cx="8795820" cy="3137959"/>
          </a:xfrm>
        </p:spPr>
        <p:txBody>
          <a:bodyPr>
            <a:noAutofit/>
          </a:bodyPr>
          <a:lstStyle/>
          <a:p>
            <a:pPr lvl="1" algn="just">
              <a:lnSpc>
                <a:spcPts val="2700"/>
              </a:lnSpc>
              <a:spcBef>
                <a:spcPts val="1200"/>
              </a:spcBef>
            </a:pPr>
            <a:r>
              <a:rPr lang="es-ES" dirty="0"/>
              <a:t>PLAZOS DE </a:t>
            </a:r>
            <a:r>
              <a:rPr lang="es-ES" b="1" u="sng" dirty="0"/>
              <a:t>ENTREGA E INSTALACION</a:t>
            </a:r>
            <a:r>
              <a:rPr lang="es-ES" dirty="0"/>
              <a:t> DEL EQUIPAMIENTO</a:t>
            </a:r>
          </a:p>
          <a:p>
            <a:pPr lvl="2" algn="just">
              <a:lnSpc>
                <a:spcPts val="2700"/>
              </a:lnSpc>
              <a:spcBef>
                <a:spcPts val="1200"/>
              </a:spcBef>
            </a:pPr>
            <a:r>
              <a:rPr lang="es-ES" dirty="0"/>
              <a:t>FABRICACION NÚMERO GRANDE EQUIPAMIENTO EN BREVE PLAZO DE TIEMPO</a:t>
            </a:r>
          </a:p>
          <a:p>
            <a:pPr lvl="2" algn="just">
              <a:lnSpc>
                <a:spcPts val="2700"/>
              </a:lnSpc>
              <a:spcBef>
                <a:spcPts val="1200"/>
              </a:spcBef>
            </a:pPr>
            <a:r>
              <a:rPr lang="es-ES" dirty="0"/>
              <a:t>NUMERO PEQUEÑO DE EMPRESAS ESPECIALIZADAS EN INSTALACION DE ALTA TECNOLOGIA</a:t>
            </a:r>
          </a:p>
          <a:p>
            <a:pPr lvl="1" algn="just">
              <a:lnSpc>
                <a:spcPts val="2700"/>
              </a:lnSpc>
              <a:spcBef>
                <a:spcPts val="1200"/>
              </a:spcBef>
            </a:pPr>
            <a:r>
              <a:rPr lang="es-ES" dirty="0"/>
              <a:t>RECURSOS PROPIOS DE LAS </a:t>
            </a:r>
            <a:r>
              <a:rPr lang="es-ES" b="1" u="sng" dirty="0"/>
              <a:t>EMPRESAS</a:t>
            </a:r>
            <a:r>
              <a:rPr lang="es-ES" dirty="0"/>
              <a:t> SUMINISTRADORAS</a:t>
            </a:r>
          </a:p>
          <a:p>
            <a:pPr lvl="2" algn="just">
              <a:lnSpc>
                <a:spcPts val="2700"/>
              </a:lnSpc>
              <a:spcBef>
                <a:spcPts val="1200"/>
              </a:spcBef>
            </a:pPr>
            <a:r>
              <a:rPr lang="es-ES" dirty="0"/>
              <a:t>NECESIDAD DE AMPLIACIÓN DE RECURSOS HUMANOS: SERVICIO TÉCNICO (INSTALACION Y MANTENIMIENTO) Y ESPECIALISTAS DE APLICACIONES (FORMACIÓN DEL PERSONAL SANITARIO)</a:t>
            </a:r>
          </a:p>
        </p:txBody>
      </p:sp>
      <p:sp>
        <p:nvSpPr>
          <p:cNvPr id="4" name="Marcador de fecha 3">
            <a:extLst>
              <a:ext uri="{FF2B5EF4-FFF2-40B4-BE49-F238E27FC236}">
                <a16:creationId xmlns:a16="http://schemas.microsoft.com/office/drawing/2014/main" id="{5CFDE5BB-8AE3-4099-BFED-9D3B675B4913}"/>
              </a:ext>
            </a:extLst>
          </p:cNvPr>
          <p:cNvSpPr>
            <a:spLocks noGrp="1"/>
          </p:cNvSpPr>
          <p:nvPr>
            <p:ph type="dt" sz="half" idx="10"/>
          </p:nvPr>
        </p:nvSpPr>
        <p:spPr/>
        <p:txBody>
          <a:bodyPr/>
          <a:lstStyle/>
          <a:p>
            <a:r>
              <a:rPr lang="es-ES"/>
              <a:t>08/05/2024</a:t>
            </a:r>
            <a:endParaRPr lang="en-US"/>
          </a:p>
        </p:txBody>
      </p:sp>
      <p:sp>
        <p:nvSpPr>
          <p:cNvPr id="5" name="Marcador de pie de página 4">
            <a:extLst>
              <a:ext uri="{FF2B5EF4-FFF2-40B4-BE49-F238E27FC236}">
                <a16:creationId xmlns:a16="http://schemas.microsoft.com/office/drawing/2014/main" id="{71170B16-3890-407C-BC87-14F1F63698DC}"/>
              </a:ext>
            </a:extLst>
          </p:cNvPr>
          <p:cNvSpPr>
            <a:spLocks noGrp="1"/>
          </p:cNvSpPr>
          <p:nvPr>
            <p:ph type="ftr" sz="quarter" idx="11"/>
          </p:nvPr>
        </p:nvSpPr>
        <p:spPr/>
        <p:txBody>
          <a:bodyPr/>
          <a:lstStyle/>
          <a:p>
            <a:r>
              <a:rPr lang="es-ES"/>
              <a:t>Jornada de la Protección Radiológica 2023</a:t>
            </a:r>
            <a:endParaRPr lang="es-ES" dirty="0"/>
          </a:p>
        </p:txBody>
      </p:sp>
      <p:sp>
        <p:nvSpPr>
          <p:cNvPr id="7" name="CuadroTexto 6">
            <a:extLst>
              <a:ext uri="{FF2B5EF4-FFF2-40B4-BE49-F238E27FC236}">
                <a16:creationId xmlns:a16="http://schemas.microsoft.com/office/drawing/2014/main" id="{0B706F44-543A-481A-9B15-2CEC42F8F053}"/>
              </a:ext>
            </a:extLst>
          </p:cNvPr>
          <p:cNvSpPr txBox="1"/>
          <p:nvPr/>
        </p:nvSpPr>
        <p:spPr>
          <a:xfrm>
            <a:off x="327962" y="1320781"/>
            <a:ext cx="8635350" cy="432000"/>
          </a:xfrm>
          <a:prstGeom prst="rect">
            <a:avLst/>
          </a:prstGeom>
          <a:solidFill>
            <a:srgbClr val="FF0000"/>
          </a:solidFill>
        </p:spPr>
        <p:txBody>
          <a:bodyPr wrap="square" rtlCol="0">
            <a:spAutoFit/>
          </a:bodyPr>
          <a:lstStyle/>
          <a:p>
            <a:r>
              <a:rPr lang="es-ES" sz="2100" b="1" dirty="0">
                <a:solidFill>
                  <a:schemeClr val="bg1"/>
                </a:solidFill>
              </a:rPr>
              <a:t>RETOS Y DIFICULTADES: SUMINISTRADORES</a:t>
            </a:r>
          </a:p>
          <a:p>
            <a:endParaRPr lang="es-ES" b="1" dirty="0">
              <a:solidFill>
                <a:schemeClr val="bg1"/>
              </a:solidFill>
            </a:endParaRPr>
          </a:p>
        </p:txBody>
      </p:sp>
      <p:sp>
        <p:nvSpPr>
          <p:cNvPr id="6" name="Marcador de número de diapositiva 5">
            <a:extLst>
              <a:ext uri="{FF2B5EF4-FFF2-40B4-BE49-F238E27FC236}">
                <a16:creationId xmlns:a16="http://schemas.microsoft.com/office/drawing/2014/main" id="{55C32C07-D7EE-05F6-CCA0-B0F8B5588191}"/>
              </a:ext>
            </a:extLst>
          </p:cNvPr>
          <p:cNvSpPr>
            <a:spLocks noGrp="1"/>
          </p:cNvSpPr>
          <p:nvPr>
            <p:ph type="sldNum" sz="quarter" idx="12"/>
          </p:nvPr>
        </p:nvSpPr>
        <p:spPr/>
        <p:txBody>
          <a:bodyPr/>
          <a:lstStyle/>
          <a:p>
            <a:fld id="{B6F15528-21DE-4FAA-801E-634DDDAF4B2B}" type="slidenum">
              <a:rPr lang="es-ES" smtClean="0"/>
              <a:pPr/>
              <a:t>12</a:t>
            </a:fld>
            <a:endParaRPr lang="es-ES" dirty="0"/>
          </a:p>
        </p:txBody>
      </p:sp>
      <p:sp>
        <p:nvSpPr>
          <p:cNvPr id="13" name="CuadroTexto 12">
            <a:extLst>
              <a:ext uri="{FF2B5EF4-FFF2-40B4-BE49-F238E27FC236}">
                <a16:creationId xmlns:a16="http://schemas.microsoft.com/office/drawing/2014/main" id="{1C1CF734-0845-28FD-95CC-33EC8416F056}"/>
              </a:ext>
            </a:extLst>
          </p:cNvPr>
          <p:cNvSpPr txBox="1"/>
          <p:nvPr/>
        </p:nvSpPr>
        <p:spPr>
          <a:xfrm>
            <a:off x="685800" y="5158702"/>
            <a:ext cx="6826250" cy="1097545"/>
          </a:xfrm>
          <a:prstGeom prst="rect">
            <a:avLst/>
          </a:prstGeom>
          <a:solidFill>
            <a:srgbClr val="FFFFCC"/>
          </a:solidFill>
        </p:spPr>
        <p:txBody>
          <a:bodyPr wrap="square">
            <a:spAutoFit/>
          </a:bodyPr>
          <a:lstStyle/>
          <a:p>
            <a:pPr marL="0" lvl="1" algn="just">
              <a:lnSpc>
                <a:spcPts val="2700"/>
              </a:lnSpc>
              <a:spcBef>
                <a:spcPts val="1200"/>
              </a:spcBef>
              <a:buNone/>
            </a:pPr>
            <a:r>
              <a:rPr lang="es-ES" b="1" dirty="0"/>
              <a:t>LAS EMPRESAS HAN REALIZADO UN GRAN ESFUERZO, RECURRIENDO  A FILIALES DE OTROS PAISES, A INSTALADORES DE FUERA, CONTRATACIÓN DE PERSONAL, ETC. </a:t>
            </a:r>
          </a:p>
        </p:txBody>
      </p:sp>
      <p:pic>
        <p:nvPicPr>
          <p:cNvPr id="15" name="Imagen 14" descr="Logotipo, Icono&#10;&#10;Descripción generada automáticamente">
            <a:extLst>
              <a:ext uri="{FF2B5EF4-FFF2-40B4-BE49-F238E27FC236}">
                <a16:creationId xmlns:a16="http://schemas.microsoft.com/office/drawing/2014/main" id="{B20BD185-7B98-6E70-8B51-7EF01D8423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2050" y="4863726"/>
            <a:ext cx="1581899" cy="1581899"/>
          </a:xfrm>
          <a:prstGeom prst="rect">
            <a:avLst/>
          </a:prstGeom>
        </p:spPr>
      </p:pic>
    </p:spTree>
    <p:extLst>
      <p:ext uri="{BB962C8B-B14F-4D97-AF65-F5344CB8AC3E}">
        <p14:creationId xmlns:p14="http://schemas.microsoft.com/office/powerpoint/2010/main" val="148930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7D3A69A-7C2B-43B6-8A6C-B33F68D578ED}"/>
              </a:ext>
            </a:extLst>
          </p:cNvPr>
          <p:cNvSpPr>
            <a:spLocks noGrp="1"/>
          </p:cNvSpPr>
          <p:nvPr>
            <p:ph idx="1"/>
          </p:nvPr>
        </p:nvSpPr>
        <p:spPr>
          <a:xfrm>
            <a:off x="176730" y="1815041"/>
            <a:ext cx="8795820" cy="4750543"/>
          </a:xfrm>
        </p:spPr>
        <p:txBody>
          <a:bodyPr>
            <a:noAutofit/>
          </a:bodyPr>
          <a:lstStyle/>
          <a:p>
            <a:pPr lvl="1" algn="just">
              <a:lnSpc>
                <a:spcPts val="2700"/>
              </a:lnSpc>
              <a:spcBef>
                <a:spcPts val="1200"/>
              </a:spcBef>
            </a:pPr>
            <a:r>
              <a:rPr lang="es-ES" b="1" u="sng" dirty="0"/>
              <a:t>PERMISOS</a:t>
            </a:r>
            <a:r>
              <a:rPr lang="es-ES" dirty="0"/>
              <a:t> INSTALACIONES RADIACTIVAS</a:t>
            </a:r>
          </a:p>
          <a:p>
            <a:pPr lvl="2" algn="just">
              <a:lnSpc>
                <a:spcPts val="2700"/>
              </a:lnSpc>
              <a:spcBef>
                <a:spcPts val="1200"/>
              </a:spcBef>
            </a:pPr>
            <a:r>
              <a:rPr lang="es-ES" dirty="0"/>
              <a:t>EVALUACION DE GRAN NÚMERO DE MODIFICACIONES DE IIRR, INSPECCIONES DE PUESTA EN MARCHA, ETC.</a:t>
            </a:r>
          </a:p>
          <a:p>
            <a:pPr lvl="2" algn="just">
              <a:lnSpc>
                <a:spcPts val="2700"/>
              </a:lnSpc>
              <a:spcBef>
                <a:spcPts val="1200"/>
              </a:spcBef>
            </a:pPr>
            <a:endParaRPr lang="es-ES" dirty="0"/>
          </a:p>
          <a:p>
            <a:pPr lvl="2" algn="just">
              <a:lnSpc>
                <a:spcPts val="2700"/>
              </a:lnSpc>
              <a:spcBef>
                <a:spcPts val="1200"/>
              </a:spcBef>
            </a:pPr>
            <a:endParaRPr lang="es-ES" dirty="0"/>
          </a:p>
          <a:p>
            <a:pPr marL="685800" lvl="2" indent="0" algn="just">
              <a:lnSpc>
                <a:spcPts val="2700"/>
              </a:lnSpc>
              <a:spcBef>
                <a:spcPts val="1200"/>
              </a:spcBef>
              <a:buNone/>
            </a:pPr>
            <a:endParaRPr lang="es-ES" dirty="0"/>
          </a:p>
          <a:p>
            <a:pPr marL="685800" lvl="2" indent="0" algn="just">
              <a:lnSpc>
                <a:spcPts val="2700"/>
              </a:lnSpc>
              <a:spcBef>
                <a:spcPts val="1200"/>
              </a:spcBef>
              <a:buNone/>
            </a:pPr>
            <a:endParaRPr lang="es-ES" dirty="0"/>
          </a:p>
        </p:txBody>
      </p:sp>
      <p:sp>
        <p:nvSpPr>
          <p:cNvPr id="4" name="Marcador de fecha 3">
            <a:extLst>
              <a:ext uri="{FF2B5EF4-FFF2-40B4-BE49-F238E27FC236}">
                <a16:creationId xmlns:a16="http://schemas.microsoft.com/office/drawing/2014/main" id="{5CFDE5BB-8AE3-4099-BFED-9D3B675B4913}"/>
              </a:ext>
            </a:extLst>
          </p:cNvPr>
          <p:cNvSpPr>
            <a:spLocks noGrp="1"/>
          </p:cNvSpPr>
          <p:nvPr>
            <p:ph type="dt" sz="half" idx="10"/>
          </p:nvPr>
        </p:nvSpPr>
        <p:spPr/>
        <p:txBody>
          <a:bodyPr/>
          <a:lstStyle/>
          <a:p>
            <a:r>
              <a:rPr lang="es-ES"/>
              <a:t>08/05/2024</a:t>
            </a:r>
            <a:endParaRPr lang="en-US"/>
          </a:p>
        </p:txBody>
      </p:sp>
      <p:sp>
        <p:nvSpPr>
          <p:cNvPr id="5" name="Marcador de pie de página 4">
            <a:extLst>
              <a:ext uri="{FF2B5EF4-FFF2-40B4-BE49-F238E27FC236}">
                <a16:creationId xmlns:a16="http://schemas.microsoft.com/office/drawing/2014/main" id="{71170B16-3890-407C-BC87-14F1F63698DC}"/>
              </a:ext>
            </a:extLst>
          </p:cNvPr>
          <p:cNvSpPr>
            <a:spLocks noGrp="1"/>
          </p:cNvSpPr>
          <p:nvPr>
            <p:ph type="ftr" sz="quarter" idx="11"/>
          </p:nvPr>
        </p:nvSpPr>
        <p:spPr/>
        <p:txBody>
          <a:bodyPr/>
          <a:lstStyle/>
          <a:p>
            <a:r>
              <a:rPr lang="es-ES"/>
              <a:t>Jornada de la Protección Radiológica 2023</a:t>
            </a:r>
            <a:endParaRPr lang="es-ES" dirty="0"/>
          </a:p>
        </p:txBody>
      </p:sp>
      <p:sp>
        <p:nvSpPr>
          <p:cNvPr id="7" name="CuadroTexto 6">
            <a:extLst>
              <a:ext uri="{FF2B5EF4-FFF2-40B4-BE49-F238E27FC236}">
                <a16:creationId xmlns:a16="http://schemas.microsoft.com/office/drawing/2014/main" id="{0B706F44-543A-481A-9B15-2CEC42F8F053}"/>
              </a:ext>
            </a:extLst>
          </p:cNvPr>
          <p:cNvSpPr txBox="1"/>
          <p:nvPr/>
        </p:nvSpPr>
        <p:spPr>
          <a:xfrm>
            <a:off x="327962" y="1320781"/>
            <a:ext cx="8635350" cy="432000"/>
          </a:xfrm>
          <a:prstGeom prst="rect">
            <a:avLst/>
          </a:prstGeom>
          <a:solidFill>
            <a:srgbClr val="FF0000"/>
          </a:solidFill>
        </p:spPr>
        <p:txBody>
          <a:bodyPr wrap="square" rtlCol="0">
            <a:spAutoFit/>
          </a:bodyPr>
          <a:lstStyle/>
          <a:p>
            <a:r>
              <a:rPr lang="es-ES" sz="2100" b="1" dirty="0">
                <a:solidFill>
                  <a:schemeClr val="bg1"/>
                </a:solidFill>
              </a:rPr>
              <a:t>RETOS Y DIFICULTADES: CONSEJO DE SEGURIDAD NUCLEAR</a:t>
            </a:r>
          </a:p>
          <a:p>
            <a:endParaRPr lang="es-ES" b="1" dirty="0">
              <a:solidFill>
                <a:schemeClr val="bg1"/>
              </a:solidFill>
            </a:endParaRPr>
          </a:p>
        </p:txBody>
      </p:sp>
      <p:grpSp>
        <p:nvGrpSpPr>
          <p:cNvPr id="13" name="Grupo 12">
            <a:extLst>
              <a:ext uri="{FF2B5EF4-FFF2-40B4-BE49-F238E27FC236}">
                <a16:creationId xmlns:a16="http://schemas.microsoft.com/office/drawing/2014/main" id="{A0BC2AA5-9069-4577-9215-FD2175A18E6A}"/>
              </a:ext>
            </a:extLst>
          </p:cNvPr>
          <p:cNvGrpSpPr/>
          <p:nvPr/>
        </p:nvGrpSpPr>
        <p:grpSpPr>
          <a:xfrm>
            <a:off x="4971003" y="3142771"/>
            <a:ext cx="3496554" cy="1857596"/>
            <a:chOff x="4944943" y="3133636"/>
            <a:chExt cx="3578464" cy="2002639"/>
          </a:xfrm>
        </p:grpSpPr>
        <p:pic>
          <p:nvPicPr>
            <p:cNvPr id="9" name="Imagen 8">
              <a:extLst>
                <a:ext uri="{FF2B5EF4-FFF2-40B4-BE49-F238E27FC236}">
                  <a16:creationId xmlns:a16="http://schemas.microsoft.com/office/drawing/2014/main" id="{7684EA13-7780-4612-8F16-1C75E795A813}"/>
                </a:ext>
              </a:extLst>
            </p:cNvPr>
            <p:cNvPicPr>
              <a:picLocks noChangeAspect="1"/>
            </p:cNvPicPr>
            <p:nvPr/>
          </p:nvPicPr>
          <p:blipFill>
            <a:blip r:embed="rId3"/>
            <a:stretch>
              <a:fillRect/>
            </a:stretch>
          </p:blipFill>
          <p:spPr>
            <a:xfrm>
              <a:off x="6104462" y="3429000"/>
              <a:ext cx="2418945" cy="170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14C6766C-490C-4757-80A2-C42BBA6A787C}"/>
                </a:ext>
              </a:extLst>
            </p:cNvPr>
            <p:cNvPicPr>
              <a:picLocks noChangeAspect="1"/>
            </p:cNvPicPr>
            <p:nvPr/>
          </p:nvPicPr>
          <p:blipFill>
            <a:blip r:embed="rId4"/>
            <a:stretch>
              <a:fillRect/>
            </a:stretch>
          </p:blipFill>
          <p:spPr>
            <a:xfrm>
              <a:off x="4944943" y="3431779"/>
              <a:ext cx="1156879" cy="1704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93DC27FB-1F7B-4ED8-8783-635E449D8EA3}"/>
                </a:ext>
              </a:extLst>
            </p:cNvPr>
            <p:cNvPicPr>
              <a:picLocks noChangeAspect="1"/>
            </p:cNvPicPr>
            <p:nvPr/>
          </p:nvPicPr>
          <p:blipFill>
            <a:blip r:embed="rId5"/>
            <a:stretch>
              <a:fillRect/>
            </a:stretch>
          </p:blipFill>
          <p:spPr>
            <a:xfrm>
              <a:off x="4944943" y="3133636"/>
              <a:ext cx="3578400" cy="296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15" name="Imagen 14">
            <a:extLst>
              <a:ext uri="{FF2B5EF4-FFF2-40B4-BE49-F238E27FC236}">
                <a16:creationId xmlns:a16="http://schemas.microsoft.com/office/drawing/2014/main" id="{5404C2BC-99FC-4200-89D7-E352E85618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2" y="3142771"/>
            <a:ext cx="3408860" cy="18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Marcador de número de diapositiva 5">
            <a:extLst>
              <a:ext uri="{FF2B5EF4-FFF2-40B4-BE49-F238E27FC236}">
                <a16:creationId xmlns:a16="http://schemas.microsoft.com/office/drawing/2014/main" id="{A96907D7-FBC0-753D-3960-F461BC76340C}"/>
              </a:ext>
            </a:extLst>
          </p:cNvPr>
          <p:cNvSpPr>
            <a:spLocks noGrp="1"/>
          </p:cNvSpPr>
          <p:nvPr>
            <p:ph type="sldNum" sz="quarter" idx="12"/>
          </p:nvPr>
        </p:nvSpPr>
        <p:spPr/>
        <p:txBody>
          <a:bodyPr/>
          <a:lstStyle/>
          <a:p>
            <a:fld id="{B6F15528-21DE-4FAA-801E-634DDDAF4B2B}" type="slidenum">
              <a:rPr lang="es-ES" smtClean="0"/>
              <a:pPr/>
              <a:t>13</a:t>
            </a:fld>
            <a:endParaRPr lang="es-ES" dirty="0"/>
          </a:p>
        </p:txBody>
      </p:sp>
      <p:sp>
        <p:nvSpPr>
          <p:cNvPr id="8" name="CuadroTexto 7">
            <a:extLst>
              <a:ext uri="{FF2B5EF4-FFF2-40B4-BE49-F238E27FC236}">
                <a16:creationId xmlns:a16="http://schemas.microsoft.com/office/drawing/2014/main" id="{2FE0A880-9A82-4DA1-1BBA-EC6F037D183B}"/>
              </a:ext>
            </a:extLst>
          </p:cNvPr>
          <p:cNvSpPr txBox="1"/>
          <p:nvPr/>
        </p:nvSpPr>
        <p:spPr>
          <a:xfrm>
            <a:off x="685800" y="5158702"/>
            <a:ext cx="6826250" cy="1097545"/>
          </a:xfrm>
          <a:prstGeom prst="rect">
            <a:avLst/>
          </a:prstGeom>
          <a:solidFill>
            <a:srgbClr val="FFFFCC"/>
          </a:solidFill>
        </p:spPr>
        <p:txBody>
          <a:bodyPr wrap="square">
            <a:spAutoFit/>
          </a:bodyPr>
          <a:lstStyle/>
          <a:p>
            <a:pPr marL="0" lvl="1" algn="just">
              <a:lnSpc>
                <a:spcPts val="2700"/>
              </a:lnSpc>
              <a:spcBef>
                <a:spcPts val="1200"/>
              </a:spcBef>
              <a:buNone/>
            </a:pPr>
            <a:r>
              <a:rPr lang="es-ES" b="1" dirty="0"/>
              <a:t>EL CSN HA LLEVADO A CABO UNA PROFUNDA REVISIÓN DE SU PROCESO DE EVALUACIÓN E INSPECCIÓN, Y HA CONTADO CON APOYO TÉCNICO EXTERNO</a:t>
            </a:r>
          </a:p>
        </p:txBody>
      </p:sp>
      <p:pic>
        <p:nvPicPr>
          <p:cNvPr id="11" name="Imagen 10" descr="Logotipo, Icono&#10;&#10;Descripción generada automáticamente">
            <a:extLst>
              <a:ext uri="{FF2B5EF4-FFF2-40B4-BE49-F238E27FC236}">
                <a16:creationId xmlns:a16="http://schemas.microsoft.com/office/drawing/2014/main" id="{245471AC-6BDE-D768-FD8D-FE4530DEB3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12050" y="4863726"/>
            <a:ext cx="1581899" cy="1581899"/>
          </a:xfrm>
          <a:prstGeom prst="rect">
            <a:avLst/>
          </a:prstGeom>
        </p:spPr>
      </p:pic>
    </p:spTree>
    <p:extLst>
      <p:ext uri="{BB962C8B-B14F-4D97-AF65-F5344CB8AC3E}">
        <p14:creationId xmlns:p14="http://schemas.microsoft.com/office/powerpoint/2010/main" val="128398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7D3A69A-7C2B-43B6-8A6C-B33F68D578ED}"/>
              </a:ext>
            </a:extLst>
          </p:cNvPr>
          <p:cNvSpPr>
            <a:spLocks noGrp="1"/>
          </p:cNvSpPr>
          <p:nvPr>
            <p:ph idx="1"/>
          </p:nvPr>
        </p:nvSpPr>
        <p:spPr>
          <a:xfrm>
            <a:off x="176730" y="1815041"/>
            <a:ext cx="8795820" cy="4750543"/>
          </a:xfrm>
        </p:spPr>
        <p:txBody>
          <a:bodyPr>
            <a:noAutofit/>
          </a:bodyPr>
          <a:lstStyle/>
          <a:p>
            <a:pPr lvl="1" algn="just">
              <a:lnSpc>
                <a:spcPts val="2700"/>
              </a:lnSpc>
              <a:spcBef>
                <a:spcPts val="1200"/>
              </a:spcBef>
            </a:pPr>
            <a:r>
              <a:rPr lang="es-ES" dirty="0"/>
              <a:t>LABOR DE LOS </a:t>
            </a:r>
            <a:r>
              <a:rPr lang="es-ES" b="1" u="sng" dirty="0"/>
              <a:t>SERVICIOS RADIOFISICA Y PROTECCION RADIOLÓGICA</a:t>
            </a:r>
          </a:p>
          <a:p>
            <a:pPr lvl="2" algn="just">
              <a:lnSpc>
                <a:spcPts val="2700"/>
              </a:lnSpc>
              <a:spcBef>
                <a:spcPts val="600"/>
              </a:spcBef>
            </a:pPr>
            <a:r>
              <a:rPr lang="es-ES" dirty="0"/>
              <a:t>SOPORTE AL PROCESO DE ADJUDICACION DE MUCHOS EQUIPOS</a:t>
            </a:r>
          </a:p>
          <a:p>
            <a:pPr lvl="2" algn="just">
              <a:lnSpc>
                <a:spcPts val="2700"/>
              </a:lnSpc>
              <a:spcBef>
                <a:spcPts val="600"/>
              </a:spcBef>
            </a:pPr>
            <a:r>
              <a:rPr lang="es-ES" dirty="0"/>
              <a:t>ESTUDIO DE LAS PROPUESTAS DE IMPLANTACIÓN DE EQUIPOS Y DE BLINDAJES NECESARIOS</a:t>
            </a:r>
          </a:p>
          <a:p>
            <a:pPr lvl="2" algn="just">
              <a:lnSpc>
                <a:spcPts val="2700"/>
              </a:lnSpc>
              <a:spcBef>
                <a:spcPts val="600"/>
              </a:spcBef>
            </a:pPr>
            <a:r>
              <a:rPr lang="es-ES" dirty="0"/>
              <a:t>PREPARACION DOCUMENTACION SOLICITUDES MODIFICACION INSTALACIONES RADIACTIVAS</a:t>
            </a:r>
          </a:p>
          <a:p>
            <a:pPr lvl="2" algn="just">
              <a:lnSpc>
                <a:spcPts val="2700"/>
              </a:lnSpc>
              <a:spcBef>
                <a:spcPts val="600"/>
              </a:spcBef>
            </a:pPr>
            <a:r>
              <a:rPr lang="es-ES" dirty="0"/>
              <a:t>CUMPLIMIENTO REQUERIMIENTOS CSN (Solicitudes información adicional, etc.)</a:t>
            </a:r>
          </a:p>
          <a:p>
            <a:pPr lvl="2" algn="just">
              <a:lnSpc>
                <a:spcPts val="2700"/>
              </a:lnSpc>
              <a:spcBef>
                <a:spcPts val="600"/>
              </a:spcBef>
            </a:pPr>
            <a:r>
              <a:rPr lang="es-ES" dirty="0"/>
              <a:t>PRUEBAS DE ACEPTACIÓN</a:t>
            </a:r>
          </a:p>
          <a:p>
            <a:pPr lvl="2" algn="just">
              <a:lnSpc>
                <a:spcPts val="2700"/>
              </a:lnSpc>
              <a:spcBef>
                <a:spcPts val="600"/>
              </a:spcBef>
            </a:pPr>
            <a:r>
              <a:rPr lang="es-ES" dirty="0"/>
              <a:t>VERIFICACIONES DE BLINDAJES</a:t>
            </a:r>
          </a:p>
          <a:p>
            <a:pPr lvl="2" algn="just">
              <a:lnSpc>
                <a:spcPts val="2700"/>
              </a:lnSpc>
              <a:spcBef>
                <a:spcPts val="600"/>
              </a:spcBef>
            </a:pPr>
            <a:r>
              <a:rPr lang="es-ES" dirty="0"/>
              <a:t>ESTABLECIMIENTO DEL ESTADO DE REFERENCIA INICIAL</a:t>
            </a:r>
          </a:p>
          <a:p>
            <a:pPr lvl="2" algn="just">
              <a:lnSpc>
                <a:spcPts val="2700"/>
              </a:lnSpc>
              <a:spcBef>
                <a:spcPts val="600"/>
              </a:spcBef>
            </a:pPr>
            <a:r>
              <a:rPr lang="es-ES" dirty="0"/>
              <a:t>INSPECCIONES CSN</a:t>
            </a:r>
          </a:p>
          <a:p>
            <a:pPr lvl="2" algn="just">
              <a:lnSpc>
                <a:spcPts val="2700"/>
              </a:lnSpc>
              <a:spcBef>
                <a:spcPts val="600"/>
              </a:spcBef>
            </a:pPr>
            <a:endParaRPr lang="es-ES" dirty="0"/>
          </a:p>
          <a:p>
            <a:pPr lvl="2" algn="just">
              <a:lnSpc>
                <a:spcPts val="2700"/>
              </a:lnSpc>
              <a:spcBef>
                <a:spcPts val="1200"/>
              </a:spcBef>
            </a:pPr>
            <a:endParaRPr lang="es-ES" dirty="0"/>
          </a:p>
        </p:txBody>
      </p:sp>
      <p:sp>
        <p:nvSpPr>
          <p:cNvPr id="4" name="Marcador de fecha 3">
            <a:extLst>
              <a:ext uri="{FF2B5EF4-FFF2-40B4-BE49-F238E27FC236}">
                <a16:creationId xmlns:a16="http://schemas.microsoft.com/office/drawing/2014/main" id="{5CFDE5BB-8AE3-4099-BFED-9D3B675B4913}"/>
              </a:ext>
            </a:extLst>
          </p:cNvPr>
          <p:cNvSpPr>
            <a:spLocks noGrp="1"/>
          </p:cNvSpPr>
          <p:nvPr>
            <p:ph type="dt" sz="half" idx="10"/>
          </p:nvPr>
        </p:nvSpPr>
        <p:spPr/>
        <p:txBody>
          <a:bodyPr/>
          <a:lstStyle/>
          <a:p>
            <a:r>
              <a:rPr lang="es-ES"/>
              <a:t>08/05/2024</a:t>
            </a:r>
            <a:endParaRPr lang="en-US"/>
          </a:p>
        </p:txBody>
      </p:sp>
      <p:sp>
        <p:nvSpPr>
          <p:cNvPr id="5" name="Marcador de pie de página 4">
            <a:extLst>
              <a:ext uri="{FF2B5EF4-FFF2-40B4-BE49-F238E27FC236}">
                <a16:creationId xmlns:a16="http://schemas.microsoft.com/office/drawing/2014/main" id="{71170B16-3890-407C-BC87-14F1F63698DC}"/>
              </a:ext>
            </a:extLst>
          </p:cNvPr>
          <p:cNvSpPr>
            <a:spLocks noGrp="1"/>
          </p:cNvSpPr>
          <p:nvPr>
            <p:ph type="ftr" sz="quarter" idx="11"/>
          </p:nvPr>
        </p:nvSpPr>
        <p:spPr/>
        <p:txBody>
          <a:bodyPr/>
          <a:lstStyle/>
          <a:p>
            <a:r>
              <a:rPr lang="es-ES"/>
              <a:t>Jornada de la Protección Radiológica 2023</a:t>
            </a:r>
            <a:endParaRPr lang="es-ES" dirty="0"/>
          </a:p>
        </p:txBody>
      </p:sp>
      <p:sp>
        <p:nvSpPr>
          <p:cNvPr id="7" name="CuadroTexto 6">
            <a:extLst>
              <a:ext uri="{FF2B5EF4-FFF2-40B4-BE49-F238E27FC236}">
                <a16:creationId xmlns:a16="http://schemas.microsoft.com/office/drawing/2014/main" id="{0B706F44-543A-481A-9B15-2CEC42F8F053}"/>
              </a:ext>
            </a:extLst>
          </p:cNvPr>
          <p:cNvSpPr txBox="1"/>
          <p:nvPr/>
        </p:nvSpPr>
        <p:spPr>
          <a:xfrm>
            <a:off x="327962" y="1320781"/>
            <a:ext cx="8635350" cy="432000"/>
          </a:xfrm>
          <a:prstGeom prst="rect">
            <a:avLst/>
          </a:prstGeom>
          <a:solidFill>
            <a:srgbClr val="FF0000"/>
          </a:solidFill>
        </p:spPr>
        <p:txBody>
          <a:bodyPr wrap="square" rtlCol="0">
            <a:spAutoFit/>
          </a:bodyPr>
          <a:lstStyle/>
          <a:p>
            <a:r>
              <a:rPr lang="es-ES" sz="2100" b="1" dirty="0">
                <a:solidFill>
                  <a:schemeClr val="bg1"/>
                </a:solidFill>
              </a:rPr>
              <a:t>RETOS Y DIFICULTADES: SERVICIOS DE PROTECCIÓN RADIOLÓGICA</a:t>
            </a:r>
          </a:p>
          <a:p>
            <a:endParaRPr lang="es-ES" b="1" dirty="0">
              <a:solidFill>
                <a:schemeClr val="bg1"/>
              </a:solidFill>
            </a:endParaRPr>
          </a:p>
        </p:txBody>
      </p:sp>
      <p:sp>
        <p:nvSpPr>
          <p:cNvPr id="6" name="Marcador de número de diapositiva 5">
            <a:extLst>
              <a:ext uri="{FF2B5EF4-FFF2-40B4-BE49-F238E27FC236}">
                <a16:creationId xmlns:a16="http://schemas.microsoft.com/office/drawing/2014/main" id="{55C32C07-D7EE-05F6-CCA0-B0F8B5588191}"/>
              </a:ext>
            </a:extLst>
          </p:cNvPr>
          <p:cNvSpPr>
            <a:spLocks noGrp="1"/>
          </p:cNvSpPr>
          <p:nvPr>
            <p:ph type="sldNum" sz="quarter" idx="12"/>
          </p:nvPr>
        </p:nvSpPr>
        <p:spPr>
          <a:xfrm>
            <a:off x="6925011" y="6409357"/>
            <a:ext cx="2057400" cy="365125"/>
          </a:xfrm>
        </p:spPr>
        <p:txBody>
          <a:bodyPr/>
          <a:lstStyle/>
          <a:p>
            <a:fld id="{B6F15528-21DE-4FAA-801E-634DDDAF4B2B}" type="slidenum">
              <a:rPr lang="es-ES" smtClean="0"/>
              <a:pPr/>
              <a:t>14</a:t>
            </a:fld>
            <a:endParaRPr lang="es-ES" dirty="0"/>
          </a:p>
        </p:txBody>
      </p:sp>
      <p:sp>
        <p:nvSpPr>
          <p:cNvPr id="8" name="CuadroTexto 7">
            <a:extLst>
              <a:ext uri="{FF2B5EF4-FFF2-40B4-BE49-F238E27FC236}">
                <a16:creationId xmlns:a16="http://schemas.microsoft.com/office/drawing/2014/main" id="{BEE3F376-7418-5ABF-06D2-E3D67BB34AD5}"/>
              </a:ext>
            </a:extLst>
          </p:cNvPr>
          <p:cNvSpPr txBox="1"/>
          <p:nvPr/>
        </p:nvSpPr>
        <p:spPr>
          <a:xfrm>
            <a:off x="720762" y="5626931"/>
            <a:ext cx="6826250" cy="751296"/>
          </a:xfrm>
          <a:prstGeom prst="rect">
            <a:avLst/>
          </a:prstGeom>
          <a:solidFill>
            <a:srgbClr val="FFFFCC"/>
          </a:solidFill>
        </p:spPr>
        <p:txBody>
          <a:bodyPr wrap="square">
            <a:spAutoFit/>
          </a:bodyPr>
          <a:lstStyle/>
          <a:p>
            <a:pPr marL="0" lvl="1" algn="just">
              <a:lnSpc>
                <a:spcPts val="2700"/>
              </a:lnSpc>
              <a:spcBef>
                <a:spcPts val="1200"/>
              </a:spcBef>
              <a:buNone/>
            </a:pPr>
            <a:r>
              <a:rPr lang="es-ES" b="1" dirty="0"/>
              <a:t>LOS SPR NO HAN CONTADO CON NINGÚN APOYO DESDE LA ADMINISTRACIÓN SANITARIA</a:t>
            </a:r>
          </a:p>
        </p:txBody>
      </p:sp>
      <p:pic>
        <p:nvPicPr>
          <p:cNvPr id="12" name="Imagen 11" descr="Forma&#10;&#10;Descripción generada automáticamente">
            <a:extLst>
              <a:ext uri="{FF2B5EF4-FFF2-40B4-BE49-F238E27FC236}">
                <a16:creationId xmlns:a16="http://schemas.microsoft.com/office/drawing/2014/main" id="{AF37EA83-5AA8-FB93-E13D-FD1FD5FFE7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9892" y="5215761"/>
            <a:ext cx="1193596" cy="1193596"/>
          </a:xfrm>
          <a:prstGeom prst="rect">
            <a:avLst/>
          </a:prstGeom>
        </p:spPr>
      </p:pic>
      <p:pic>
        <p:nvPicPr>
          <p:cNvPr id="14" name="Imagen 13" descr="Un hombre con un traje de color negro&#10;&#10;Descripción generada automáticamente con confianza media">
            <a:extLst>
              <a:ext uri="{FF2B5EF4-FFF2-40B4-BE49-F238E27FC236}">
                <a16:creationId xmlns:a16="http://schemas.microsoft.com/office/drawing/2014/main" id="{4A90C9F4-0E3A-0E4C-B8D6-8BFEBF7A30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8523">
            <a:off x="3126756" y="1034255"/>
            <a:ext cx="3037762" cy="4331409"/>
          </a:xfrm>
          <a:prstGeom prst="rect">
            <a:avLst/>
          </a:prstGeom>
          <a:ln>
            <a:noFill/>
          </a:ln>
          <a:effectLst>
            <a:outerShdw blurRad="292100" dist="139700" dir="4680000" sx="105000" sy="105000" algn="tl" rotWithShape="0">
              <a:srgbClr val="333333"/>
            </a:outerShdw>
          </a:effectLst>
        </p:spPr>
      </p:pic>
    </p:spTree>
    <p:extLst>
      <p:ext uri="{BB962C8B-B14F-4D97-AF65-F5344CB8AC3E}">
        <p14:creationId xmlns:p14="http://schemas.microsoft.com/office/powerpoint/2010/main" val="209655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 calcmode="lin" valueType="num">
                                      <p:cBhvr>
                                        <p:cTn id="18" dur="1000" fill="hold"/>
                                        <p:tgtEl>
                                          <p:spTgt spid="14"/>
                                        </p:tgtEl>
                                        <p:attrNameLst>
                                          <p:attrName>style.rotation</p:attrName>
                                        </p:attrNameLst>
                                      </p:cBhvr>
                                      <p:tavLst>
                                        <p:tav tm="0">
                                          <p:val>
                                            <p:fltVal val="90"/>
                                          </p:val>
                                        </p:tav>
                                        <p:tav tm="100000">
                                          <p:val>
                                            <p:fltVal val="0"/>
                                          </p:val>
                                        </p:tav>
                                      </p:tavLst>
                                    </p:anim>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a 10">
            <a:extLst>
              <a:ext uri="{FF2B5EF4-FFF2-40B4-BE49-F238E27FC236}">
                <a16:creationId xmlns:a16="http://schemas.microsoft.com/office/drawing/2014/main" id="{37CE00F8-503A-D668-35EE-073F8070FEE3}"/>
              </a:ext>
            </a:extLst>
          </p:cNvPr>
          <p:cNvGraphicFramePr>
            <a:graphicFrameLocks noGrp="1"/>
          </p:cNvGraphicFramePr>
          <p:nvPr>
            <p:extLst>
              <p:ext uri="{D42A27DB-BD31-4B8C-83A1-F6EECF244321}">
                <p14:modId xmlns:p14="http://schemas.microsoft.com/office/powerpoint/2010/main" val="975804694"/>
              </p:ext>
            </p:extLst>
          </p:nvPr>
        </p:nvGraphicFramePr>
        <p:xfrm>
          <a:off x="523875" y="1317600"/>
          <a:ext cx="8089900" cy="4826308"/>
        </p:xfrm>
        <a:graphic>
          <a:graphicData uri="http://schemas.openxmlformats.org/drawingml/2006/table">
            <a:tbl>
              <a:tblPr/>
              <a:tblGrid>
                <a:gridCol w="1840778">
                  <a:extLst>
                    <a:ext uri="{9D8B030D-6E8A-4147-A177-3AD203B41FA5}">
                      <a16:colId xmlns:a16="http://schemas.microsoft.com/office/drawing/2014/main" val="4034229992"/>
                    </a:ext>
                  </a:extLst>
                </a:gridCol>
                <a:gridCol w="4789195">
                  <a:extLst>
                    <a:ext uri="{9D8B030D-6E8A-4147-A177-3AD203B41FA5}">
                      <a16:colId xmlns:a16="http://schemas.microsoft.com/office/drawing/2014/main" val="3585835474"/>
                    </a:ext>
                  </a:extLst>
                </a:gridCol>
                <a:gridCol w="1459927">
                  <a:extLst>
                    <a:ext uri="{9D8B030D-6E8A-4147-A177-3AD203B41FA5}">
                      <a16:colId xmlns:a16="http://schemas.microsoft.com/office/drawing/2014/main" val="267261542"/>
                    </a:ext>
                  </a:extLst>
                </a:gridCol>
              </a:tblGrid>
              <a:tr h="272453">
                <a:tc>
                  <a:txBody>
                    <a:bodyPr/>
                    <a:lstStyle/>
                    <a:p>
                      <a:pPr algn="l" fontAlgn="ctr"/>
                      <a:r>
                        <a:rPr lang="es-ES" sz="1100" b="1" i="0" u="none" strike="noStrike" dirty="0">
                          <a:solidFill>
                            <a:srgbClr val="FFFFFF"/>
                          </a:solidFill>
                          <a:effectLst/>
                          <a:latin typeface="Calibri" panose="020F0502020204030204" pitchFamily="34" charset="0"/>
                        </a:rPr>
                        <a:t>FECHA</a:t>
                      </a:r>
                    </a:p>
                  </a:txBody>
                  <a:tcPr marL="8773" marR="8773" marT="8773" marB="0" anchor="ctr">
                    <a:lnL>
                      <a:noFill/>
                    </a:lnL>
                    <a:lnR>
                      <a:noFill/>
                    </a:lnR>
                    <a:lnT>
                      <a:noFill/>
                    </a:lnT>
                    <a:lnB>
                      <a:noFill/>
                    </a:lnB>
                    <a:solidFill>
                      <a:srgbClr val="70AD47"/>
                    </a:solidFill>
                  </a:tcPr>
                </a:tc>
                <a:tc>
                  <a:txBody>
                    <a:bodyPr/>
                    <a:lstStyle/>
                    <a:p>
                      <a:pPr algn="l" fontAlgn="ctr"/>
                      <a:r>
                        <a:rPr lang="es-ES" sz="1100" b="1" i="0" u="none" strike="noStrike" dirty="0">
                          <a:solidFill>
                            <a:srgbClr val="FFFFFF"/>
                          </a:solidFill>
                          <a:effectLst/>
                          <a:latin typeface="Calibri" panose="020F0502020204030204" pitchFamily="34" charset="0"/>
                        </a:rPr>
                        <a:t>TRÁMITE</a:t>
                      </a:r>
                    </a:p>
                  </a:txBody>
                  <a:tcPr marL="8773" marR="8773" marT="8773" marB="0" anchor="ctr">
                    <a:lnL>
                      <a:noFill/>
                    </a:lnL>
                    <a:lnR>
                      <a:noFill/>
                    </a:lnR>
                    <a:lnT>
                      <a:noFill/>
                    </a:lnT>
                    <a:lnB>
                      <a:noFill/>
                    </a:lnB>
                    <a:solidFill>
                      <a:srgbClr val="70AD47"/>
                    </a:solidFill>
                  </a:tcPr>
                </a:tc>
                <a:tc>
                  <a:txBody>
                    <a:bodyPr/>
                    <a:lstStyle/>
                    <a:p>
                      <a:pPr algn="ctr" fontAlgn="ctr"/>
                      <a:r>
                        <a:rPr lang="es-ES" sz="1100" b="1" i="0" u="none" strike="noStrike">
                          <a:solidFill>
                            <a:srgbClr val="FFFFFF"/>
                          </a:solidFill>
                          <a:effectLst/>
                          <a:latin typeface="Calibri" panose="020F0502020204030204" pitchFamily="34" charset="0"/>
                        </a:rPr>
                        <a:t>APARTADO</a:t>
                      </a:r>
                    </a:p>
                  </a:txBody>
                  <a:tcPr marL="8773" marR="8773" marT="8773" marB="0" anchor="ctr">
                    <a:lnL>
                      <a:noFill/>
                    </a:lnL>
                    <a:lnR>
                      <a:noFill/>
                    </a:lnR>
                    <a:lnT>
                      <a:noFill/>
                    </a:lnT>
                    <a:lnB>
                      <a:noFill/>
                    </a:lnB>
                    <a:solidFill>
                      <a:srgbClr val="70AD47"/>
                    </a:solidFill>
                  </a:tcPr>
                </a:tc>
                <a:extLst>
                  <a:ext uri="{0D108BD9-81ED-4DB2-BD59-A6C34878D82A}">
                    <a16:rowId xmlns:a16="http://schemas.microsoft.com/office/drawing/2014/main" val="859560431"/>
                  </a:ext>
                </a:extLst>
              </a:tr>
              <a:tr h="272453">
                <a:tc>
                  <a:txBody>
                    <a:bodyPr/>
                    <a:lstStyle/>
                    <a:p>
                      <a:pPr algn="l" fontAlgn="ctr"/>
                      <a:r>
                        <a:rPr lang="es-ES" sz="1100" b="0" i="0" u="none" strike="noStrike" dirty="0">
                          <a:solidFill>
                            <a:srgbClr val="000000"/>
                          </a:solidFill>
                          <a:effectLst/>
                          <a:latin typeface="Calibri" panose="020F0502020204030204" pitchFamily="34" charset="0"/>
                        </a:rPr>
                        <a:t>2º semestre 2021</a:t>
                      </a:r>
                    </a:p>
                  </a:txBody>
                  <a:tcPr marL="8773" marR="8773" marT="8773" marB="0" anchor="ctr">
                    <a:lnL>
                      <a:noFill/>
                    </a:lnL>
                    <a:lnR>
                      <a:noFill/>
                    </a:lnR>
                    <a:lnT>
                      <a:noFill/>
                    </a:lnT>
                    <a:lnB>
                      <a:noFill/>
                    </a:lnB>
                    <a:solidFill>
                      <a:srgbClr val="BDD7EE"/>
                    </a:solidFill>
                  </a:tcPr>
                </a:tc>
                <a:tc>
                  <a:txBody>
                    <a:bodyPr/>
                    <a:lstStyle/>
                    <a:p>
                      <a:pPr algn="l" fontAlgn="ctr"/>
                      <a:r>
                        <a:rPr lang="es-ES" sz="1100" b="0" i="0" u="none" strike="noStrike">
                          <a:solidFill>
                            <a:srgbClr val="000000"/>
                          </a:solidFill>
                          <a:effectLst/>
                          <a:latin typeface="Calibri" panose="020F0502020204030204" pitchFamily="34" charset="0"/>
                        </a:rPr>
                        <a:t>Análisis propuestas implantación nueva área de Medicina Nuclear</a:t>
                      </a:r>
                    </a:p>
                  </a:txBody>
                  <a:tcPr marL="8773" marR="8773" marT="8773" marB="0" anchor="ctr">
                    <a:lnL>
                      <a:noFill/>
                    </a:lnL>
                    <a:lnR>
                      <a:noFill/>
                    </a:lnR>
                    <a:lnT>
                      <a:noFill/>
                    </a:lnT>
                    <a:lnB>
                      <a:noFill/>
                    </a:lnB>
                    <a:solidFill>
                      <a:srgbClr val="BDD7EE"/>
                    </a:solidFill>
                  </a:tcPr>
                </a:tc>
                <a:tc>
                  <a:txBody>
                    <a:bodyPr/>
                    <a:lstStyle/>
                    <a:p>
                      <a:pPr algn="ctr" fontAlgn="ctr"/>
                      <a:r>
                        <a:rPr lang="es-ES" sz="1100" b="0" i="0" u="none" strike="noStrike">
                          <a:solidFill>
                            <a:srgbClr val="000000"/>
                          </a:solidFill>
                          <a:effectLst/>
                          <a:latin typeface="Calibri" panose="020F0502020204030204" pitchFamily="34" charset="0"/>
                        </a:rPr>
                        <a:t>HOSPITAL</a:t>
                      </a:r>
                    </a:p>
                  </a:txBody>
                  <a:tcPr marL="8773" marR="8773" marT="8773" marB="0" anchor="ctr">
                    <a:lnL>
                      <a:noFill/>
                    </a:lnL>
                    <a:lnR>
                      <a:noFill/>
                    </a:lnR>
                    <a:lnT>
                      <a:noFill/>
                    </a:lnT>
                    <a:lnB>
                      <a:noFill/>
                    </a:lnB>
                    <a:solidFill>
                      <a:srgbClr val="FFFF99"/>
                    </a:solidFill>
                  </a:tcPr>
                </a:tc>
                <a:extLst>
                  <a:ext uri="{0D108BD9-81ED-4DB2-BD59-A6C34878D82A}">
                    <a16:rowId xmlns:a16="http://schemas.microsoft.com/office/drawing/2014/main" val="3991486828"/>
                  </a:ext>
                </a:extLst>
              </a:tr>
              <a:tr h="272453">
                <a:tc>
                  <a:txBody>
                    <a:bodyPr/>
                    <a:lstStyle/>
                    <a:p>
                      <a:pPr algn="l" fontAlgn="ctr"/>
                      <a:r>
                        <a:rPr lang="es-ES" sz="1100" b="1" i="0" u="none" strike="noStrike" dirty="0">
                          <a:solidFill>
                            <a:srgbClr val="000000"/>
                          </a:solidFill>
                          <a:effectLst/>
                          <a:latin typeface="Calibri" panose="020F0502020204030204" pitchFamily="34" charset="0"/>
                        </a:rPr>
                        <a:t>Noviembre – Diciembre 2021</a:t>
                      </a:r>
                    </a:p>
                  </a:txBody>
                  <a:tcPr marL="8773" marR="8773" marT="8773" marB="0" anchor="ctr">
                    <a:lnL>
                      <a:noFill/>
                    </a:lnL>
                    <a:lnR>
                      <a:noFill/>
                    </a:lnR>
                    <a:lnT>
                      <a:noFill/>
                    </a:lnT>
                    <a:lnB>
                      <a:noFill/>
                    </a:lnB>
                    <a:solidFill>
                      <a:srgbClr val="FF99FF"/>
                    </a:solidFill>
                  </a:tcPr>
                </a:tc>
                <a:tc>
                  <a:txBody>
                    <a:bodyPr/>
                    <a:lstStyle/>
                    <a:p>
                      <a:pPr algn="l" fontAlgn="ctr"/>
                      <a:r>
                        <a:rPr lang="es-ES" sz="1100" b="0" i="0" u="none" strike="noStrike">
                          <a:solidFill>
                            <a:srgbClr val="000000"/>
                          </a:solidFill>
                          <a:effectLst/>
                          <a:latin typeface="Calibri" panose="020F0502020204030204" pitchFamily="34" charset="0"/>
                        </a:rPr>
                        <a:t>Estudio de blindajes previo para valoración de obras</a:t>
                      </a:r>
                    </a:p>
                  </a:txBody>
                  <a:tcPr marL="8773" marR="8773" marT="8773" marB="0" anchor="ctr">
                    <a:lnL>
                      <a:noFill/>
                    </a:lnL>
                    <a:lnR>
                      <a:noFill/>
                    </a:lnR>
                    <a:lnT>
                      <a:noFill/>
                    </a:lnT>
                    <a:lnB>
                      <a:noFill/>
                    </a:lnB>
                    <a:solidFill>
                      <a:srgbClr val="DDEBF7"/>
                    </a:solidFill>
                  </a:tcPr>
                </a:tc>
                <a:tc>
                  <a:txBody>
                    <a:bodyPr/>
                    <a:lstStyle/>
                    <a:p>
                      <a:pPr algn="ctr" fontAlgn="ctr"/>
                      <a:r>
                        <a:rPr lang="es-ES" sz="1100" b="0" i="0" u="none" strike="noStrike">
                          <a:solidFill>
                            <a:srgbClr val="000000"/>
                          </a:solidFill>
                          <a:effectLst/>
                          <a:latin typeface="Calibri" panose="020F0502020204030204" pitchFamily="34" charset="0"/>
                        </a:rPr>
                        <a:t>SPR</a:t>
                      </a:r>
                    </a:p>
                  </a:txBody>
                  <a:tcPr marL="8773" marR="8773" marT="8773" marB="0" anchor="ctr">
                    <a:lnL>
                      <a:noFill/>
                    </a:lnL>
                    <a:lnR>
                      <a:noFill/>
                    </a:lnR>
                    <a:lnT>
                      <a:noFill/>
                    </a:lnT>
                    <a:lnB>
                      <a:noFill/>
                    </a:lnB>
                    <a:solidFill>
                      <a:srgbClr val="FFFF00"/>
                    </a:solidFill>
                  </a:tcPr>
                </a:tc>
                <a:extLst>
                  <a:ext uri="{0D108BD9-81ED-4DB2-BD59-A6C34878D82A}">
                    <a16:rowId xmlns:a16="http://schemas.microsoft.com/office/drawing/2014/main" val="1984695957"/>
                  </a:ext>
                </a:extLst>
              </a:tr>
              <a:tr h="272453">
                <a:tc>
                  <a:txBody>
                    <a:bodyPr/>
                    <a:lstStyle/>
                    <a:p>
                      <a:pPr algn="l" fontAlgn="ctr"/>
                      <a:r>
                        <a:rPr lang="es-ES" sz="1100" b="0" i="0" u="none" strike="noStrike">
                          <a:solidFill>
                            <a:srgbClr val="000000"/>
                          </a:solidFill>
                          <a:effectLst/>
                          <a:latin typeface="Calibri" panose="020F0502020204030204" pitchFamily="34" charset="0"/>
                        </a:rPr>
                        <a:t>1 diciembre 2021</a:t>
                      </a:r>
                    </a:p>
                  </a:txBody>
                  <a:tcPr marL="8773" marR="8773" marT="8773" marB="0" anchor="ctr">
                    <a:lnL>
                      <a:noFill/>
                    </a:lnL>
                    <a:lnR>
                      <a:noFill/>
                    </a:lnR>
                    <a:lnT>
                      <a:noFill/>
                    </a:lnT>
                    <a:lnB>
                      <a:noFill/>
                    </a:lnB>
                    <a:solidFill>
                      <a:srgbClr val="BDD7EE"/>
                    </a:solidFill>
                  </a:tcPr>
                </a:tc>
                <a:tc>
                  <a:txBody>
                    <a:bodyPr/>
                    <a:lstStyle/>
                    <a:p>
                      <a:pPr algn="l" fontAlgn="ctr"/>
                      <a:r>
                        <a:rPr lang="es-ES" sz="1100" b="0" i="0" u="none" strike="noStrike" dirty="0">
                          <a:solidFill>
                            <a:srgbClr val="000000"/>
                          </a:solidFill>
                          <a:effectLst/>
                          <a:latin typeface="Calibri" panose="020F0502020204030204" pitchFamily="34" charset="0"/>
                        </a:rPr>
                        <a:t>Publicación Acuerdo Marco 2021/085 PLAN INVEAT EQUIPOS PET-TC</a:t>
                      </a:r>
                    </a:p>
                  </a:txBody>
                  <a:tcPr marL="8773" marR="8773" marT="8773" marB="0" anchor="ctr">
                    <a:lnL>
                      <a:noFill/>
                    </a:lnL>
                    <a:lnR>
                      <a:noFill/>
                    </a:lnR>
                    <a:lnT>
                      <a:noFill/>
                    </a:lnT>
                    <a:lnB>
                      <a:noFill/>
                    </a:lnB>
                    <a:solidFill>
                      <a:srgbClr val="BDD7EE"/>
                    </a:solidFill>
                  </a:tcPr>
                </a:tc>
                <a:tc>
                  <a:txBody>
                    <a:bodyPr/>
                    <a:lstStyle/>
                    <a:p>
                      <a:pPr algn="ctr" fontAlgn="ctr"/>
                      <a:r>
                        <a:rPr lang="es-ES" sz="1100" b="0" i="0" u="none" strike="noStrike">
                          <a:solidFill>
                            <a:srgbClr val="000000"/>
                          </a:solidFill>
                          <a:effectLst/>
                          <a:latin typeface="Calibri" panose="020F0502020204030204" pitchFamily="34" charset="0"/>
                        </a:rPr>
                        <a:t>MINISTERIO</a:t>
                      </a:r>
                    </a:p>
                  </a:txBody>
                  <a:tcPr marL="8773" marR="8773" marT="8773" marB="0" anchor="ctr">
                    <a:lnL>
                      <a:noFill/>
                    </a:lnL>
                    <a:lnR>
                      <a:noFill/>
                    </a:lnR>
                    <a:lnT>
                      <a:noFill/>
                    </a:lnT>
                    <a:lnB>
                      <a:noFill/>
                    </a:lnB>
                    <a:solidFill>
                      <a:srgbClr val="BDD7EE"/>
                    </a:solidFill>
                  </a:tcPr>
                </a:tc>
                <a:extLst>
                  <a:ext uri="{0D108BD9-81ED-4DB2-BD59-A6C34878D82A}">
                    <a16:rowId xmlns:a16="http://schemas.microsoft.com/office/drawing/2014/main" val="574440901"/>
                  </a:ext>
                </a:extLst>
              </a:tr>
              <a:tr h="272453">
                <a:tc>
                  <a:txBody>
                    <a:bodyPr/>
                    <a:lstStyle/>
                    <a:p>
                      <a:pPr algn="l" fontAlgn="ctr"/>
                      <a:r>
                        <a:rPr lang="es-ES" sz="1100" b="0" i="0" u="none" strike="noStrike" dirty="0">
                          <a:solidFill>
                            <a:srgbClr val="000000"/>
                          </a:solidFill>
                          <a:effectLst/>
                          <a:latin typeface="Calibri" panose="020F0502020204030204" pitchFamily="34" charset="0"/>
                        </a:rPr>
                        <a:t>Diciembre 2021</a:t>
                      </a:r>
                    </a:p>
                  </a:txBody>
                  <a:tcPr marL="8773" marR="8773" marT="8773" marB="0" anchor="ctr">
                    <a:lnL>
                      <a:noFill/>
                    </a:lnL>
                    <a:lnR>
                      <a:noFill/>
                    </a:lnR>
                    <a:lnT>
                      <a:noFill/>
                    </a:lnT>
                    <a:lnB>
                      <a:noFill/>
                    </a:lnB>
                    <a:solidFill>
                      <a:srgbClr val="DDEBF7"/>
                    </a:solidFill>
                  </a:tcPr>
                </a:tc>
                <a:tc>
                  <a:txBody>
                    <a:bodyPr/>
                    <a:lstStyle/>
                    <a:p>
                      <a:pPr algn="l" fontAlgn="ctr"/>
                      <a:r>
                        <a:rPr lang="es-ES" sz="1100" b="0" i="0" u="none" strike="noStrike" dirty="0">
                          <a:solidFill>
                            <a:srgbClr val="000000"/>
                          </a:solidFill>
                          <a:effectLst/>
                          <a:latin typeface="Calibri" panose="020F0502020204030204" pitchFamily="34" charset="0"/>
                        </a:rPr>
                        <a:t>Informe Mantenimiento necesidad proyecto básico y de ejecución de obras</a:t>
                      </a:r>
                    </a:p>
                  </a:txBody>
                  <a:tcPr marL="8773" marR="8773" marT="8773" marB="0" anchor="ctr">
                    <a:lnL>
                      <a:noFill/>
                    </a:lnL>
                    <a:lnR>
                      <a:noFill/>
                    </a:lnR>
                    <a:lnT>
                      <a:noFill/>
                    </a:lnT>
                    <a:lnB>
                      <a:noFill/>
                    </a:lnB>
                    <a:solidFill>
                      <a:srgbClr val="DDEBF7"/>
                    </a:solidFill>
                  </a:tcPr>
                </a:tc>
                <a:tc>
                  <a:txBody>
                    <a:bodyPr/>
                    <a:lstStyle/>
                    <a:p>
                      <a:pPr algn="ctr" fontAlgn="ctr"/>
                      <a:r>
                        <a:rPr lang="es-ES" sz="1100" b="0" i="0" u="none" strike="noStrike">
                          <a:solidFill>
                            <a:srgbClr val="000000"/>
                          </a:solidFill>
                          <a:effectLst/>
                          <a:latin typeface="Calibri" panose="020F0502020204030204" pitchFamily="34" charset="0"/>
                        </a:rPr>
                        <a:t>OBRAS</a:t>
                      </a:r>
                    </a:p>
                  </a:txBody>
                  <a:tcPr marL="8773" marR="8773" marT="8773" marB="0" anchor="ctr">
                    <a:lnL>
                      <a:noFill/>
                    </a:lnL>
                    <a:lnR>
                      <a:noFill/>
                    </a:lnR>
                    <a:lnT>
                      <a:noFill/>
                    </a:lnT>
                    <a:lnB>
                      <a:noFill/>
                    </a:lnB>
                    <a:solidFill>
                      <a:srgbClr val="DDEBF7"/>
                    </a:solidFill>
                  </a:tcPr>
                </a:tc>
                <a:extLst>
                  <a:ext uri="{0D108BD9-81ED-4DB2-BD59-A6C34878D82A}">
                    <a16:rowId xmlns:a16="http://schemas.microsoft.com/office/drawing/2014/main" val="1968603053"/>
                  </a:ext>
                </a:extLst>
              </a:tr>
              <a:tr h="272453">
                <a:tc>
                  <a:txBody>
                    <a:bodyPr/>
                    <a:lstStyle/>
                    <a:p>
                      <a:pPr algn="l" fontAlgn="ctr"/>
                      <a:r>
                        <a:rPr lang="es-ES" sz="1100" b="0" i="0" u="none" strike="noStrike">
                          <a:solidFill>
                            <a:srgbClr val="000000"/>
                          </a:solidFill>
                          <a:effectLst/>
                          <a:latin typeface="Calibri" panose="020F0502020204030204" pitchFamily="34" charset="0"/>
                        </a:rPr>
                        <a:t>Diciembre 2021 - Mayo 2022</a:t>
                      </a:r>
                    </a:p>
                  </a:txBody>
                  <a:tcPr marL="8773" marR="8773" marT="8773" marB="0" anchor="ctr">
                    <a:lnL>
                      <a:noFill/>
                    </a:lnL>
                    <a:lnR>
                      <a:noFill/>
                    </a:lnR>
                    <a:lnT>
                      <a:noFill/>
                    </a:lnT>
                    <a:lnB>
                      <a:noFill/>
                    </a:lnB>
                    <a:solidFill>
                      <a:srgbClr val="BDD7EE"/>
                    </a:solidFill>
                  </a:tcPr>
                </a:tc>
                <a:tc>
                  <a:txBody>
                    <a:bodyPr/>
                    <a:lstStyle/>
                    <a:p>
                      <a:pPr algn="l" fontAlgn="ctr"/>
                      <a:r>
                        <a:rPr lang="es-ES" sz="1100" b="0" i="0" u="none" strike="noStrike">
                          <a:solidFill>
                            <a:srgbClr val="000000"/>
                          </a:solidFill>
                          <a:effectLst/>
                          <a:latin typeface="Calibri" panose="020F0502020204030204" pitchFamily="34" charset="0"/>
                        </a:rPr>
                        <a:t>Redacción proyecto técnico y de ejecución de obras</a:t>
                      </a:r>
                    </a:p>
                  </a:txBody>
                  <a:tcPr marL="8773" marR="8773" marT="8773" marB="0" anchor="ctr">
                    <a:lnL>
                      <a:noFill/>
                    </a:lnL>
                    <a:lnR>
                      <a:noFill/>
                    </a:lnR>
                    <a:lnT>
                      <a:noFill/>
                    </a:lnT>
                    <a:lnB>
                      <a:noFill/>
                    </a:lnB>
                    <a:solidFill>
                      <a:srgbClr val="BDD7EE"/>
                    </a:solidFill>
                  </a:tcPr>
                </a:tc>
                <a:tc>
                  <a:txBody>
                    <a:bodyPr/>
                    <a:lstStyle/>
                    <a:p>
                      <a:pPr algn="ctr" fontAlgn="ctr"/>
                      <a:r>
                        <a:rPr lang="es-ES" sz="1100" b="0" i="0" u="none" strike="noStrike">
                          <a:solidFill>
                            <a:srgbClr val="000000"/>
                          </a:solidFill>
                          <a:effectLst/>
                          <a:latin typeface="Calibri" panose="020F0502020204030204" pitchFamily="34" charset="0"/>
                        </a:rPr>
                        <a:t>OBRAS</a:t>
                      </a:r>
                    </a:p>
                  </a:txBody>
                  <a:tcPr marL="8773" marR="8773" marT="8773" marB="0" anchor="ctr">
                    <a:lnL>
                      <a:noFill/>
                    </a:lnL>
                    <a:lnR>
                      <a:noFill/>
                    </a:lnR>
                    <a:lnT>
                      <a:noFill/>
                    </a:lnT>
                    <a:lnB>
                      <a:noFill/>
                    </a:lnB>
                    <a:solidFill>
                      <a:srgbClr val="BDD7EE"/>
                    </a:solidFill>
                  </a:tcPr>
                </a:tc>
                <a:extLst>
                  <a:ext uri="{0D108BD9-81ED-4DB2-BD59-A6C34878D82A}">
                    <a16:rowId xmlns:a16="http://schemas.microsoft.com/office/drawing/2014/main" val="4081893526"/>
                  </a:ext>
                </a:extLst>
              </a:tr>
              <a:tr h="272453">
                <a:tc>
                  <a:txBody>
                    <a:bodyPr/>
                    <a:lstStyle/>
                    <a:p>
                      <a:pPr algn="l" fontAlgn="ctr"/>
                      <a:r>
                        <a:rPr lang="es-ES" sz="1100" b="0" i="0" u="none" strike="noStrike">
                          <a:solidFill>
                            <a:srgbClr val="000000"/>
                          </a:solidFill>
                          <a:effectLst/>
                          <a:latin typeface="Calibri" panose="020F0502020204030204" pitchFamily="34" charset="0"/>
                        </a:rPr>
                        <a:t>15 febrero 2022</a:t>
                      </a:r>
                    </a:p>
                  </a:txBody>
                  <a:tcPr marL="8773" marR="8773" marT="8773" marB="0" anchor="ctr">
                    <a:lnL>
                      <a:noFill/>
                    </a:lnL>
                    <a:lnR>
                      <a:noFill/>
                    </a:lnR>
                    <a:lnT>
                      <a:noFill/>
                    </a:lnT>
                    <a:lnB>
                      <a:noFill/>
                    </a:lnB>
                    <a:solidFill>
                      <a:srgbClr val="DDEBF7"/>
                    </a:solidFill>
                  </a:tcPr>
                </a:tc>
                <a:tc>
                  <a:txBody>
                    <a:bodyPr/>
                    <a:lstStyle/>
                    <a:p>
                      <a:pPr algn="l" fontAlgn="ctr"/>
                      <a:r>
                        <a:rPr lang="es-ES" sz="1100" b="0" i="0" u="none" strike="noStrike" dirty="0">
                          <a:solidFill>
                            <a:srgbClr val="000000"/>
                          </a:solidFill>
                          <a:effectLst/>
                          <a:latin typeface="Calibri" panose="020F0502020204030204" pitchFamily="34" charset="0"/>
                        </a:rPr>
                        <a:t>Adjudicación equipos PET-TC Acuerdo Marco PLAN INVEAT </a:t>
                      </a:r>
                    </a:p>
                  </a:txBody>
                  <a:tcPr marL="8773" marR="8773" marT="8773" marB="0" anchor="ctr">
                    <a:lnL>
                      <a:noFill/>
                    </a:lnL>
                    <a:lnR>
                      <a:noFill/>
                    </a:lnR>
                    <a:lnT>
                      <a:noFill/>
                    </a:lnT>
                    <a:lnB>
                      <a:noFill/>
                    </a:lnB>
                    <a:solidFill>
                      <a:srgbClr val="DDEBF7"/>
                    </a:solidFill>
                  </a:tcPr>
                </a:tc>
                <a:tc>
                  <a:txBody>
                    <a:bodyPr/>
                    <a:lstStyle/>
                    <a:p>
                      <a:pPr algn="ctr" fontAlgn="ctr"/>
                      <a:r>
                        <a:rPr lang="es-ES" sz="1100" b="0" i="0" u="none" strike="noStrike">
                          <a:solidFill>
                            <a:srgbClr val="000000"/>
                          </a:solidFill>
                          <a:effectLst/>
                          <a:latin typeface="Calibri" panose="020F0502020204030204" pitchFamily="34" charset="0"/>
                        </a:rPr>
                        <a:t>MINISTERIO</a:t>
                      </a:r>
                    </a:p>
                  </a:txBody>
                  <a:tcPr marL="8773" marR="8773" marT="8773" marB="0" anchor="ctr">
                    <a:lnL>
                      <a:noFill/>
                    </a:lnL>
                    <a:lnR>
                      <a:noFill/>
                    </a:lnR>
                    <a:lnT>
                      <a:noFill/>
                    </a:lnT>
                    <a:lnB>
                      <a:noFill/>
                    </a:lnB>
                    <a:solidFill>
                      <a:srgbClr val="DDEBF7"/>
                    </a:solidFill>
                  </a:tcPr>
                </a:tc>
                <a:extLst>
                  <a:ext uri="{0D108BD9-81ED-4DB2-BD59-A6C34878D82A}">
                    <a16:rowId xmlns:a16="http://schemas.microsoft.com/office/drawing/2014/main" val="1113234006"/>
                  </a:ext>
                </a:extLst>
              </a:tr>
              <a:tr h="272453">
                <a:tc>
                  <a:txBody>
                    <a:bodyPr/>
                    <a:lstStyle/>
                    <a:p>
                      <a:pPr algn="l" fontAlgn="ctr"/>
                      <a:r>
                        <a:rPr lang="es-ES" sz="1100" b="0" i="0" u="none" strike="noStrike">
                          <a:solidFill>
                            <a:srgbClr val="000000"/>
                          </a:solidFill>
                          <a:effectLst/>
                          <a:latin typeface="Calibri" panose="020F0502020204030204" pitchFamily="34" charset="0"/>
                        </a:rPr>
                        <a:t>5 marzo 2022</a:t>
                      </a:r>
                    </a:p>
                  </a:txBody>
                  <a:tcPr marL="8773" marR="8773" marT="8773" marB="0" anchor="ctr">
                    <a:lnL>
                      <a:noFill/>
                    </a:lnL>
                    <a:lnR>
                      <a:noFill/>
                    </a:lnR>
                    <a:lnT>
                      <a:noFill/>
                    </a:lnT>
                    <a:lnB>
                      <a:noFill/>
                    </a:lnB>
                    <a:solidFill>
                      <a:srgbClr val="BDD7EE"/>
                    </a:solidFill>
                  </a:tcPr>
                </a:tc>
                <a:tc>
                  <a:txBody>
                    <a:bodyPr/>
                    <a:lstStyle/>
                    <a:p>
                      <a:pPr algn="l" fontAlgn="ctr"/>
                      <a:r>
                        <a:rPr lang="es-ES" sz="1100" b="0" i="0" u="none" strike="noStrike">
                          <a:solidFill>
                            <a:srgbClr val="000000"/>
                          </a:solidFill>
                          <a:effectLst/>
                          <a:latin typeface="Calibri" panose="020F0502020204030204" pitchFamily="34" charset="0"/>
                        </a:rPr>
                        <a:t>Formalización contratos equipos PET-TC Acuerdo Marco PLAN INVEAT </a:t>
                      </a:r>
                    </a:p>
                  </a:txBody>
                  <a:tcPr marL="8773" marR="8773" marT="8773" marB="0" anchor="ctr">
                    <a:lnL>
                      <a:noFill/>
                    </a:lnL>
                    <a:lnR>
                      <a:noFill/>
                    </a:lnR>
                    <a:lnT>
                      <a:noFill/>
                    </a:lnT>
                    <a:lnB>
                      <a:noFill/>
                    </a:lnB>
                    <a:solidFill>
                      <a:srgbClr val="BDD7EE"/>
                    </a:solidFill>
                  </a:tcPr>
                </a:tc>
                <a:tc>
                  <a:txBody>
                    <a:bodyPr/>
                    <a:lstStyle/>
                    <a:p>
                      <a:pPr algn="ctr" fontAlgn="ctr"/>
                      <a:r>
                        <a:rPr lang="es-ES" sz="1100" b="0" i="0" u="none" strike="noStrike">
                          <a:solidFill>
                            <a:srgbClr val="000000"/>
                          </a:solidFill>
                          <a:effectLst/>
                          <a:latin typeface="Calibri" panose="020F0502020204030204" pitchFamily="34" charset="0"/>
                        </a:rPr>
                        <a:t>MINISTERIO</a:t>
                      </a:r>
                    </a:p>
                  </a:txBody>
                  <a:tcPr marL="8773" marR="8773" marT="8773" marB="0" anchor="ctr">
                    <a:lnL>
                      <a:noFill/>
                    </a:lnL>
                    <a:lnR>
                      <a:noFill/>
                    </a:lnR>
                    <a:lnT>
                      <a:noFill/>
                    </a:lnT>
                    <a:lnB>
                      <a:noFill/>
                    </a:lnB>
                    <a:solidFill>
                      <a:srgbClr val="BDD7EE"/>
                    </a:solidFill>
                  </a:tcPr>
                </a:tc>
                <a:extLst>
                  <a:ext uri="{0D108BD9-81ED-4DB2-BD59-A6C34878D82A}">
                    <a16:rowId xmlns:a16="http://schemas.microsoft.com/office/drawing/2014/main" val="3507043384"/>
                  </a:ext>
                </a:extLst>
              </a:tr>
              <a:tr h="272453">
                <a:tc>
                  <a:txBody>
                    <a:bodyPr/>
                    <a:lstStyle/>
                    <a:p>
                      <a:pPr algn="l" fontAlgn="ctr"/>
                      <a:r>
                        <a:rPr lang="es-ES" sz="1100" b="0" i="0" u="none" strike="noStrike">
                          <a:solidFill>
                            <a:srgbClr val="000000"/>
                          </a:solidFill>
                          <a:effectLst/>
                          <a:latin typeface="Calibri" panose="020F0502020204030204" pitchFamily="34" charset="0"/>
                        </a:rPr>
                        <a:t>Marzo 2022</a:t>
                      </a:r>
                    </a:p>
                  </a:txBody>
                  <a:tcPr marL="8773" marR="8773" marT="8773" marB="0" anchor="ctr">
                    <a:lnL>
                      <a:noFill/>
                    </a:lnL>
                    <a:lnR>
                      <a:noFill/>
                    </a:lnR>
                    <a:lnT>
                      <a:noFill/>
                    </a:lnT>
                    <a:lnB>
                      <a:noFill/>
                    </a:lnB>
                    <a:solidFill>
                      <a:srgbClr val="DDEBF7"/>
                    </a:solidFill>
                  </a:tcPr>
                </a:tc>
                <a:tc>
                  <a:txBody>
                    <a:bodyPr/>
                    <a:lstStyle/>
                    <a:p>
                      <a:pPr algn="l" fontAlgn="ctr"/>
                      <a:r>
                        <a:rPr lang="es-ES" sz="1100" b="0" i="0" u="none" strike="noStrike" dirty="0">
                          <a:solidFill>
                            <a:srgbClr val="000000"/>
                          </a:solidFill>
                          <a:effectLst/>
                          <a:latin typeface="Calibri" panose="020F0502020204030204" pitchFamily="34" charset="0"/>
                        </a:rPr>
                        <a:t>Informe técnico Jefe Servicio Medicina Nuclear para adjudicación PET-TC</a:t>
                      </a:r>
                    </a:p>
                  </a:txBody>
                  <a:tcPr marL="8773" marR="8773" marT="8773" marB="0" anchor="ctr">
                    <a:lnL>
                      <a:noFill/>
                    </a:lnL>
                    <a:lnR>
                      <a:noFill/>
                    </a:lnR>
                    <a:lnT>
                      <a:noFill/>
                    </a:lnT>
                    <a:lnB>
                      <a:noFill/>
                    </a:lnB>
                    <a:solidFill>
                      <a:srgbClr val="DDEBF7"/>
                    </a:solidFill>
                  </a:tcPr>
                </a:tc>
                <a:tc>
                  <a:txBody>
                    <a:bodyPr/>
                    <a:lstStyle/>
                    <a:p>
                      <a:pPr algn="ctr" fontAlgn="ctr"/>
                      <a:r>
                        <a:rPr lang="es-ES" sz="1100" b="0" i="0" u="none" strike="noStrike">
                          <a:solidFill>
                            <a:srgbClr val="000000"/>
                          </a:solidFill>
                          <a:effectLst/>
                          <a:latin typeface="Calibri" panose="020F0502020204030204" pitchFamily="34" charset="0"/>
                        </a:rPr>
                        <a:t>HOSPITAL</a:t>
                      </a:r>
                    </a:p>
                  </a:txBody>
                  <a:tcPr marL="8773" marR="8773" marT="8773" marB="0" anchor="ctr">
                    <a:lnL>
                      <a:noFill/>
                    </a:lnL>
                    <a:lnR>
                      <a:noFill/>
                    </a:lnR>
                    <a:lnT>
                      <a:noFill/>
                    </a:lnT>
                    <a:lnB>
                      <a:noFill/>
                    </a:lnB>
                    <a:solidFill>
                      <a:srgbClr val="FFFF99"/>
                    </a:solidFill>
                  </a:tcPr>
                </a:tc>
                <a:extLst>
                  <a:ext uri="{0D108BD9-81ED-4DB2-BD59-A6C34878D82A}">
                    <a16:rowId xmlns:a16="http://schemas.microsoft.com/office/drawing/2014/main" val="814129263"/>
                  </a:ext>
                </a:extLst>
              </a:tr>
              <a:tr h="272453">
                <a:tc>
                  <a:txBody>
                    <a:bodyPr/>
                    <a:lstStyle/>
                    <a:p>
                      <a:pPr algn="l" fontAlgn="ctr"/>
                      <a:r>
                        <a:rPr lang="es-ES" sz="1100" b="0" i="0" u="none" strike="noStrike">
                          <a:solidFill>
                            <a:srgbClr val="000000"/>
                          </a:solidFill>
                          <a:effectLst/>
                          <a:latin typeface="Calibri" panose="020F0502020204030204" pitchFamily="34" charset="0"/>
                        </a:rPr>
                        <a:t>Abril 2022</a:t>
                      </a:r>
                    </a:p>
                  </a:txBody>
                  <a:tcPr marL="8773" marR="8773" marT="8773" marB="0" anchor="ctr">
                    <a:lnL>
                      <a:noFill/>
                    </a:lnL>
                    <a:lnR>
                      <a:noFill/>
                    </a:lnR>
                    <a:lnT>
                      <a:noFill/>
                    </a:lnT>
                    <a:lnB>
                      <a:noFill/>
                    </a:lnB>
                    <a:solidFill>
                      <a:srgbClr val="BDD7EE"/>
                    </a:solidFill>
                  </a:tcPr>
                </a:tc>
                <a:tc>
                  <a:txBody>
                    <a:bodyPr/>
                    <a:lstStyle/>
                    <a:p>
                      <a:pPr algn="l" fontAlgn="ctr"/>
                      <a:r>
                        <a:rPr lang="es-ES" sz="1100" b="0" i="0" u="none" strike="noStrike" dirty="0">
                          <a:solidFill>
                            <a:srgbClr val="000000"/>
                          </a:solidFill>
                          <a:effectLst/>
                          <a:latin typeface="Calibri" panose="020F0502020204030204" pitchFamily="34" charset="0"/>
                        </a:rPr>
                        <a:t>Elaboración memoria justificativa PET-TC para adquirir PET-TC</a:t>
                      </a:r>
                    </a:p>
                  </a:txBody>
                  <a:tcPr marL="8773" marR="8773" marT="8773" marB="0" anchor="ctr">
                    <a:lnL>
                      <a:noFill/>
                    </a:lnL>
                    <a:lnR>
                      <a:noFill/>
                    </a:lnR>
                    <a:lnT>
                      <a:noFill/>
                    </a:lnT>
                    <a:lnB>
                      <a:noFill/>
                    </a:lnB>
                    <a:solidFill>
                      <a:srgbClr val="BDD7EE"/>
                    </a:solidFill>
                  </a:tcPr>
                </a:tc>
                <a:tc>
                  <a:txBody>
                    <a:bodyPr/>
                    <a:lstStyle/>
                    <a:p>
                      <a:pPr algn="ctr" fontAlgn="ctr"/>
                      <a:r>
                        <a:rPr lang="es-ES" sz="1100" b="0" i="0" u="none" strike="noStrike">
                          <a:solidFill>
                            <a:srgbClr val="000000"/>
                          </a:solidFill>
                          <a:effectLst/>
                          <a:latin typeface="Calibri" panose="020F0502020204030204" pitchFamily="34" charset="0"/>
                        </a:rPr>
                        <a:t>HOSPITAL</a:t>
                      </a:r>
                    </a:p>
                  </a:txBody>
                  <a:tcPr marL="8773" marR="8773" marT="8773" marB="0" anchor="ctr">
                    <a:lnL>
                      <a:noFill/>
                    </a:lnL>
                    <a:lnR>
                      <a:noFill/>
                    </a:lnR>
                    <a:lnT>
                      <a:noFill/>
                    </a:lnT>
                    <a:lnB>
                      <a:noFill/>
                    </a:lnB>
                    <a:solidFill>
                      <a:srgbClr val="FFFF99"/>
                    </a:solidFill>
                  </a:tcPr>
                </a:tc>
                <a:extLst>
                  <a:ext uri="{0D108BD9-81ED-4DB2-BD59-A6C34878D82A}">
                    <a16:rowId xmlns:a16="http://schemas.microsoft.com/office/drawing/2014/main" val="451610371"/>
                  </a:ext>
                </a:extLst>
              </a:tr>
              <a:tr h="389218">
                <a:tc>
                  <a:txBody>
                    <a:bodyPr/>
                    <a:lstStyle/>
                    <a:p>
                      <a:pPr algn="l" fontAlgn="ctr"/>
                      <a:r>
                        <a:rPr lang="es-ES" sz="1100" b="0" i="0" u="none" strike="noStrike">
                          <a:solidFill>
                            <a:srgbClr val="000000"/>
                          </a:solidFill>
                          <a:effectLst/>
                          <a:latin typeface="Calibri" panose="020F0502020204030204" pitchFamily="34" charset="0"/>
                        </a:rPr>
                        <a:t>Abril 2022</a:t>
                      </a:r>
                    </a:p>
                  </a:txBody>
                  <a:tcPr marL="8773" marR="8773" marT="8773" marB="0" anchor="ctr">
                    <a:lnL>
                      <a:noFill/>
                    </a:lnL>
                    <a:lnR>
                      <a:noFill/>
                    </a:lnR>
                    <a:lnT>
                      <a:noFill/>
                    </a:lnT>
                    <a:lnB>
                      <a:noFill/>
                    </a:lnB>
                    <a:solidFill>
                      <a:srgbClr val="DDEBF7"/>
                    </a:solidFill>
                  </a:tcPr>
                </a:tc>
                <a:tc>
                  <a:txBody>
                    <a:bodyPr/>
                    <a:lstStyle/>
                    <a:p>
                      <a:pPr algn="l" fontAlgn="ctr"/>
                      <a:r>
                        <a:rPr lang="es-ES" sz="1100" b="0" i="0" u="none" strike="noStrike" dirty="0">
                          <a:solidFill>
                            <a:srgbClr val="000000"/>
                          </a:solidFill>
                          <a:effectLst/>
                          <a:latin typeface="Calibri" panose="020F0502020204030204" pitchFamily="34" charset="0"/>
                        </a:rPr>
                        <a:t>Definición del equipamiento necesario para zona nueva PET-TC </a:t>
                      </a:r>
                      <a:br>
                        <a:rPr lang="es-ES" sz="1100" b="0" i="0" u="none" strike="noStrike" dirty="0">
                          <a:solidFill>
                            <a:srgbClr val="000000"/>
                          </a:solidFill>
                          <a:effectLst/>
                          <a:latin typeface="Calibri" panose="020F0502020204030204" pitchFamily="34" charset="0"/>
                        </a:rPr>
                      </a:br>
                      <a:r>
                        <a:rPr lang="es-ES" sz="1100" b="0" i="0" u="none" strike="noStrike" dirty="0">
                          <a:solidFill>
                            <a:srgbClr val="000000"/>
                          </a:solidFill>
                          <a:effectLst/>
                          <a:latin typeface="Calibri" panose="020F0502020204030204" pitchFamily="34" charset="0"/>
                        </a:rPr>
                        <a:t>(</a:t>
                      </a:r>
                      <a:r>
                        <a:rPr lang="es-ES" sz="1100" b="0" i="0" u="none" strike="noStrike" dirty="0" err="1">
                          <a:solidFill>
                            <a:srgbClr val="000000"/>
                          </a:solidFill>
                          <a:effectLst/>
                          <a:latin typeface="Calibri" panose="020F0502020204030204" pitchFamily="34" charset="0"/>
                        </a:rPr>
                        <a:t>Radiofarmacia</a:t>
                      </a:r>
                      <a:r>
                        <a:rPr lang="es-ES" sz="1100" b="0" i="0" u="none" strike="noStrike" dirty="0">
                          <a:solidFill>
                            <a:srgbClr val="000000"/>
                          </a:solidFill>
                          <a:effectLst/>
                          <a:latin typeface="Calibri" panose="020F0502020204030204" pitchFamily="34" charset="0"/>
                        </a:rPr>
                        <a:t>, mobiliario general y clínico, etc.)</a:t>
                      </a:r>
                    </a:p>
                  </a:txBody>
                  <a:tcPr marL="8773" marR="8773" marT="8773" marB="0" anchor="ctr">
                    <a:lnL>
                      <a:noFill/>
                    </a:lnL>
                    <a:lnR>
                      <a:noFill/>
                    </a:lnR>
                    <a:lnT>
                      <a:noFill/>
                    </a:lnT>
                    <a:lnB>
                      <a:noFill/>
                    </a:lnB>
                    <a:solidFill>
                      <a:srgbClr val="DDEBF7"/>
                    </a:solidFill>
                  </a:tcPr>
                </a:tc>
                <a:tc>
                  <a:txBody>
                    <a:bodyPr/>
                    <a:lstStyle/>
                    <a:p>
                      <a:pPr algn="ctr" fontAlgn="ctr"/>
                      <a:r>
                        <a:rPr lang="es-ES" sz="1100" b="0" i="0" u="none" strike="noStrike" dirty="0">
                          <a:solidFill>
                            <a:srgbClr val="000000"/>
                          </a:solidFill>
                          <a:effectLst/>
                          <a:latin typeface="Calibri" panose="020F0502020204030204" pitchFamily="34" charset="0"/>
                        </a:rPr>
                        <a:t>HOSPITAL</a:t>
                      </a:r>
                    </a:p>
                  </a:txBody>
                  <a:tcPr marL="8773" marR="8773" marT="8773" marB="0" anchor="ctr">
                    <a:lnL>
                      <a:noFill/>
                    </a:lnL>
                    <a:lnR>
                      <a:noFill/>
                    </a:lnR>
                    <a:lnT>
                      <a:noFill/>
                    </a:lnT>
                    <a:lnB>
                      <a:noFill/>
                    </a:lnB>
                    <a:solidFill>
                      <a:srgbClr val="FFFF99"/>
                    </a:solidFill>
                  </a:tcPr>
                </a:tc>
                <a:extLst>
                  <a:ext uri="{0D108BD9-81ED-4DB2-BD59-A6C34878D82A}">
                    <a16:rowId xmlns:a16="http://schemas.microsoft.com/office/drawing/2014/main" val="180862046"/>
                  </a:ext>
                </a:extLst>
              </a:tr>
              <a:tr h="389218">
                <a:tc>
                  <a:txBody>
                    <a:bodyPr/>
                    <a:lstStyle/>
                    <a:p>
                      <a:pPr algn="l" fontAlgn="ctr"/>
                      <a:r>
                        <a:rPr lang="es-ES" sz="1100" b="0" i="0" u="none" strike="noStrike">
                          <a:solidFill>
                            <a:srgbClr val="000000"/>
                          </a:solidFill>
                          <a:effectLst/>
                          <a:latin typeface="Calibri" panose="020F0502020204030204" pitchFamily="34" charset="0"/>
                        </a:rPr>
                        <a:t>Mayo 2022</a:t>
                      </a:r>
                    </a:p>
                  </a:txBody>
                  <a:tcPr marL="8773" marR="8773" marT="8773" marB="0" anchor="ctr">
                    <a:lnL>
                      <a:noFill/>
                    </a:lnL>
                    <a:lnR>
                      <a:noFill/>
                    </a:lnR>
                    <a:lnT>
                      <a:noFill/>
                    </a:lnT>
                    <a:lnB>
                      <a:noFill/>
                    </a:lnB>
                    <a:solidFill>
                      <a:srgbClr val="BDD7EE"/>
                    </a:solidFill>
                  </a:tcPr>
                </a:tc>
                <a:tc>
                  <a:txBody>
                    <a:bodyPr/>
                    <a:lstStyle/>
                    <a:p>
                      <a:pPr algn="l" fontAlgn="ctr"/>
                      <a:r>
                        <a:rPr lang="es-ES" sz="1100" b="0" i="0" u="none" strike="noStrike">
                          <a:solidFill>
                            <a:srgbClr val="000000"/>
                          </a:solidFill>
                          <a:effectLst/>
                          <a:latin typeface="Calibri" panose="020F0502020204030204" pitchFamily="34" charset="0"/>
                        </a:rPr>
                        <a:t>Aprobación propuesta técnica Proyecto, disponibilidad terreno, acta de replanteo previo, solicitud crédito a Consejería Sanidad</a:t>
                      </a:r>
                    </a:p>
                  </a:txBody>
                  <a:tcPr marL="8773" marR="8773" marT="8773" marB="0" anchor="ctr">
                    <a:lnL>
                      <a:noFill/>
                    </a:lnL>
                    <a:lnR>
                      <a:noFill/>
                    </a:lnR>
                    <a:lnT>
                      <a:noFill/>
                    </a:lnT>
                    <a:lnB>
                      <a:noFill/>
                    </a:lnB>
                    <a:solidFill>
                      <a:srgbClr val="BDD7EE"/>
                    </a:solidFill>
                  </a:tcPr>
                </a:tc>
                <a:tc>
                  <a:txBody>
                    <a:bodyPr/>
                    <a:lstStyle/>
                    <a:p>
                      <a:pPr algn="ctr" fontAlgn="ctr"/>
                      <a:r>
                        <a:rPr lang="es-ES" sz="1100" b="0" i="0" u="none" strike="noStrike" dirty="0">
                          <a:solidFill>
                            <a:srgbClr val="000000"/>
                          </a:solidFill>
                          <a:effectLst/>
                          <a:latin typeface="Calibri" panose="020F0502020204030204" pitchFamily="34" charset="0"/>
                        </a:rPr>
                        <a:t>OBRAS</a:t>
                      </a:r>
                    </a:p>
                  </a:txBody>
                  <a:tcPr marL="8773" marR="8773" marT="8773" marB="0" anchor="ctr">
                    <a:lnL>
                      <a:noFill/>
                    </a:lnL>
                    <a:lnR>
                      <a:noFill/>
                    </a:lnR>
                    <a:lnT>
                      <a:noFill/>
                    </a:lnT>
                    <a:lnB>
                      <a:noFill/>
                    </a:lnB>
                    <a:solidFill>
                      <a:srgbClr val="BDD7EE"/>
                    </a:solidFill>
                  </a:tcPr>
                </a:tc>
                <a:extLst>
                  <a:ext uri="{0D108BD9-81ED-4DB2-BD59-A6C34878D82A}">
                    <a16:rowId xmlns:a16="http://schemas.microsoft.com/office/drawing/2014/main" val="2432614714"/>
                  </a:ext>
                </a:extLst>
              </a:tr>
              <a:tr h="272453">
                <a:tc>
                  <a:txBody>
                    <a:bodyPr/>
                    <a:lstStyle/>
                    <a:p>
                      <a:pPr algn="l" fontAlgn="ctr"/>
                      <a:r>
                        <a:rPr lang="es-ES" sz="1100" b="1" i="0" u="none" strike="noStrike">
                          <a:solidFill>
                            <a:srgbClr val="000000"/>
                          </a:solidFill>
                          <a:effectLst/>
                          <a:latin typeface="Calibri" panose="020F0502020204030204" pitchFamily="34" charset="0"/>
                        </a:rPr>
                        <a:t>Junio 2022</a:t>
                      </a:r>
                    </a:p>
                  </a:txBody>
                  <a:tcPr marL="8773" marR="8773" marT="8773" marB="0" anchor="ctr">
                    <a:lnL>
                      <a:noFill/>
                    </a:lnL>
                    <a:lnR>
                      <a:noFill/>
                    </a:lnR>
                    <a:lnT>
                      <a:noFill/>
                    </a:lnT>
                    <a:lnB>
                      <a:noFill/>
                    </a:lnB>
                    <a:solidFill>
                      <a:srgbClr val="FF99FF"/>
                    </a:solidFill>
                  </a:tcPr>
                </a:tc>
                <a:tc>
                  <a:txBody>
                    <a:bodyPr/>
                    <a:lstStyle/>
                    <a:p>
                      <a:pPr algn="l" fontAlgn="ctr"/>
                      <a:r>
                        <a:rPr lang="es-ES" sz="1100" b="1" i="0" u="none" strike="noStrike">
                          <a:solidFill>
                            <a:srgbClr val="000000"/>
                          </a:solidFill>
                          <a:effectLst/>
                          <a:latin typeface="Calibri" panose="020F0502020204030204" pitchFamily="34" charset="0"/>
                        </a:rPr>
                        <a:t>Adjudicación Equipo PET-TC Hospital Clínico Universitario Valladolid</a:t>
                      </a:r>
                    </a:p>
                  </a:txBody>
                  <a:tcPr marL="8773" marR="8773" marT="8773" marB="0" anchor="ctr">
                    <a:lnL>
                      <a:noFill/>
                    </a:lnL>
                    <a:lnR>
                      <a:noFill/>
                    </a:lnR>
                    <a:lnT>
                      <a:noFill/>
                    </a:lnT>
                    <a:lnB>
                      <a:noFill/>
                    </a:lnB>
                    <a:solidFill>
                      <a:srgbClr val="DDEBF7"/>
                    </a:solidFill>
                  </a:tcPr>
                </a:tc>
                <a:tc>
                  <a:txBody>
                    <a:bodyPr/>
                    <a:lstStyle/>
                    <a:p>
                      <a:pPr algn="ctr" fontAlgn="ctr"/>
                      <a:r>
                        <a:rPr lang="es-ES" sz="1100" b="0" i="0" u="none" strike="noStrike" dirty="0">
                          <a:solidFill>
                            <a:srgbClr val="000000"/>
                          </a:solidFill>
                          <a:effectLst/>
                          <a:latin typeface="Calibri" panose="020F0502020204030204" pitchFamily="34" charset="0"/>
                        </a:rPr>
                        <a:t>HOSPITAL</a:t>
                      </a:r>
                    </a:p>
                  </a:txBody>
                  <a:tcPr marL="8773" marR="8773" marT="8773" marB="0" anchor="ctr">
                    <a:lnL>
                      <a:noFill/>
                    </a:lnL>
                    <a:lnR>
                      <a:noFill/>
                    </a:lnR>
                    <a:lnT>
                      <a:noFill/>
                    </a:lnT>
                    <a:lnB>
                      <a:noFill/>
                    </a:lnB>
                    <a:solidFill>
                      <a:srgbClr val="FFFF99"/>
                    </a:solidFill>
                  </a:tcPr>
                </a:tc>
                <a:extLst>
                  <a:ext uri="{0D108BD9-81ED-4DB2-BD59-A6C34878D82A}">
                    <a16:rowId xmlns:a16="http://schemas.microsoft.com/office/drawing/2014/main" val="800468303"/>
                  </a:ext>
                </a:extLst>
              </a:tr>
              <a:tr h="272453">
                <a:tc>
                  <a:txBody>
                    <a:bodyPr/>
                    <a:lstStyle/>
                    <a:p>
                      <a:pPr algn="l" fontAlgn="ctr"/>
                      <a:r>
                        <a:rPr lang="es-ES" sz="1100" b="0" i="0" u="none" strike="noStrike">
                          <a:solidFill>
                            <a:srgbClr val="000000"/>
                          </a:solidFill>
                          <a:effectLst/>
                          <a:latin typeface="Calibri" panose="020F0502020204030204" pitchFamily="34" charset="0"/>
                        </a:rPr>
                        <a:t>6 Junio 2022</a:t>
                      </a:r>
                    </a:p>
                  </a:txBody>
                  <a:tcPr marL="8773" marR="8773" marT="8773" marB="0" anchor="ctr">
                    <a:lnL>
                      <a:noFill/>
                    </a:lnL>
                    <a:lnR>
                      <a:noFill/>
                    </a:lnR>
                    <a:lnT>
                      <a:noFill/>
                    </a:lnT>
                    <a:lnB>
                      <a:noFill/>
                    </a:lnB>
                    <a:solidFill>
                      <a:srgbClr val="BDD7EE"/>
                    </a:solidFill>
                  </a:tcPr>
                </a:tc>
                <a:tc>
                  <a:txBody>
                    <a:bodyPr/>
                    <a:lstStyle/>
                    <a:p>
                      <a:pPr algn="l" fontAlgn="ctr"/>
                      <a:r>
                        <a:rPr lang="es-ES" sz="1100" b="0" i="0" u="none" strike="noStrike">
                          <a:solidFill>
                            <a:srgbClr val="000000"/>
                          </a:solidFill>
                          <a:effectLst/>
                          <a:latin typeface="Calibri" panose="020F0502020204030204" pitchFamily="34" charset="0"/>
                        </a:rPr>
                        <a:t>Circular CSN Informativa sobre la documentación a presentar equipos PET-TC</a:t>
                      </a:r>
                    </a:p>
                  </a:txBody>
                  <a:tcPr marL="8773" marR="8773" marT="8773" marB="0" anchor="ctr">
                    <a:lnL>
                      <a:noFill/>
                    </a:lnL>
                    <a:lnR>
                      <a:noFill/>
                    </a:lnR>
                    <a:lnT>
                      <a:noFill/>
                    </a:lnT>
                    <a:lnB>
                      <a:noFill/>
                    </a:lnB>
                    <a:solidFill>
                      <a:srgbClr val="BDD7EE"/>
                    </a:solidFill>
                  </a:tcPr>
                </a:tc>
                <a:tc>
                  <a:txBody>
                    <a:bodyPr/>
                    <a:lstStyle/>
                    <a:p>
                      <a:pPr algn="ctr" fontAlgn="ctr"/>
                      <a:r>
                        <a:rPr lang="es-ES" sz="1100" b="0" i="0" u="none" strike="noStrike" dirty="0">
                          <a:solidFill>
                            <a:srgbClr val="000000"/>
                          </a:solidFill>
                          <a:effectLst/>
                          <a:latin typeface="Calibri" panose="020F0502020204030204" pitchFamily="34" charset="0"/>
                        </a:rPr>
                        <a:t>CSN</a:t>
                      </a:r>
                    </a:p>
                  </a:txBody>
                  <a:tcPr marL="8773" marR="8773" marT="8773" marB="0" anchor="ctr">
                    <a:lnL>
                      <a:noFill/>
                    </a:lnL>
                    <a:lnR>
                      <a:noFill/>
                    </a:lnR>
                    <a:lnT>
                      <a:noFill/>
                    </a:lnT>
                    <a:lnB>
                      <a:noFill/>
                    </a:lnB>
                    <a:solidFill>
                      <a:srgbClr val="BDD7EE"/>
                    </a:solidFill>
                  </a:tcPr>
                </a:tc>
                <a:extLst>
                  <a:ext uri="{0D108BD9-81ED-4DB2-BD59-A6C34878D82A}">
                    <a16:rowId xmlns:a16="http://schemas.microsoft.com/office/drawing/2014/main" val="3164717369"/>
                  </a:ext>
                </a:extLst>
              </a:tr>
              <a:tr h="389218">
                <a:tc>
                  <a:txBody>
                    <a:bodyPr/>
                    <a:lstStyle/>
                    <a:p>
                      <a:pPr algn="l" fontAlgn="ctr"/>
                      <a:r>
                        <a:rPr lang="es-ES" sz="1100" b="0" i="0" u="none" strike="noStrike">
                          <a:solidFill>
                            <a:srgbClr val="000000"/>
                          </a:solidFill>
                          <a:effectLst/>
                          <a:latin typeface="Calibri" panose="020F0502020204030204" pitchFamily="34" charset="0"/>
                        </a:rPr>
                        <a:t>Julio 2022</a:t>
                      </a:r>
                    </a:p>
                  </a:txBody>
                  <a:tcPr marL="8773" marR="8773" marT="8773" marB="0" anchor="ctr">
                    <a:lnL>
                      <a:noFill/>
                    </a:lnL>
                    <a:lnR>
                      <a:noFill/>
                    </a:lnR>
                    <a:lnT>
                      <a:noFill/>
                    </a:lnT>
                    <a:lnB>
                      <a:noFill/>
                    </a:lnB>
                    <a:solidFill>
                      <a:srgbClr val="DDEBF7"/>
                    </a:solidFill>
                  </a:tcPr>
                </a:tc>
                <a:tc>
                  <a:txBody>
                    <a:bodyPr/>
                    <a:lstStyle/>
                    <a:p>
                      <a:pPr algn="l" fontAlgn="ctr"/>
                      <a:r>
                        <a:rPr lang="es-ES" sz="1100" b="0" i="0" u="none" strike="noStrike">
                          <a:solidFill>
                            <a:srgbClr val="000000"/>
                          </a:solidFill>
                          <a:effectLst/>
                          <a:latin typeface="Calibri" panose="020F0502020204030204" pitchFamily="34" charset="0"/>
                        </a:rPr>
                        <a:t>Procedimiento abierto inicio expte contratación obras (desierto) -&gt; procedimiento negociado sin publicidad</a:t>
                      </a:r>
                    </a:p>
                  </a:txBody>
                  <a:tcPr marL="8773" marR="8773" marT="8773" marB="0" anchor="ctr">
                    <a:lnL>
                      <a:noFill/>
                    </a:lnL>
                    <a:lnR>
                      <a:noFill/>
                    </a:lnR>
                    <a:lnT>
                      <a:noFill/>
                    </a:lnT>
                    <a:lnB>
                      <a:noFill/>
                    </a:lnB>
                    <a:solidFill>
                      <a:srgbClr val="DDEBF7"/>
                    </a:solidFill>
                  </a:tcPr>
                </a:tc>
                <a:tc>
                  <a:txBody>
                    <a:bodyPr/>
                    <a:lstStyle/>
                    <a:p>
                      <a:pPr algn="ctr" fontAlgn="ctr"/>
                      <a:r>
                        <a:rPr lang="es-ES" sz="1100" b="0" i="0" u="none" strike="noStrike" dirty="0">
                          <a:solidFill>
                            <a:srgbClr val="000000"/>
                          </a:solidFill>
                          <a:effectLst/>
                          <a:latin typeface="Calibri" panose="020F0502020204030204" pitchFamily="34" charset="0"/>
                        </a:rPr>
                        <a:t>OBRAS</a:t>
                      </a:r>
                    </a:p>
                  </a:txBody>
                  <a:tcPr marL="8773" marR="8773" marT="8773" marB="0" anchor="ctr">
                    <a:lnL>
                      <a:noFill/>
                    </a:lnL>
                    <a:lnR>
                      <a:noFill/>
                    </a:lnR>
                    <a:lnT>
                      <a:noFill/>
                    </a:lnT>
                    <a:lnB>
                      <a:noFill/>
                    </a:lnB>
                    <a:solidFill>
                      <a:srgbClr val="DDEBF7"/>
                    </a:solidFill>
                  </a:tcPr>
                </a:tc>
                <a:extLst>
                  <a:ext uri="{0D108BD9-81ED-4DB2-BD59-A6C34878D82A}">
                    <a16:rowId xmlns:a16="http://schemas.microsoft.com/office/drawing/2014/main" val="3142332739"/>
                  </a:ext>
                </a:extLst>
              </a:tr>
              <a:tr h="389218">
                <a:tc>
                  <a:txBody>
                    <a:bodyPr/>
                    <a:lstStyle/>
                    <a:p>
                      <a:pPr algn="l" fontAlgn="ctr"/>
                      <a:r>
                        <a:rPr lang="es-ES" sz="1100" b="0" i="0" u="none" strike="noStrike">
                          <a:solidFill>
                            <a:srgbClr val="000000"/>
                          </a:solidFill>
                          <a:effectLst/>
                          <a:latin typeface="Calibri" panose="020F0502020204030204" pitchFamily="34" charset="0"/>
                        </a:rPr>
                        <a:t>Julio-Agosto 2022</a:t>
                      </a:r>
                    </a:p>
                  </a:txBody>
                  <a:tcPr marL="8773" marR="8773" marT="8773" marB="0" anchor="ctr">
                    <a:lnL>
                      <a:noFill/>
                    </a:lnL>
                    <a:lnR>
                      <a:noFill/>
                    </a:lnR>
                    <a:lnT>
                      <a:noFill/>
                    </a:lnT>
                    <a:lnB>
                      <a:noFill/>
                    </a:lnB>
                    <a:solidFill>
                      <a:srgbClr val="BDD7EE"/>
                    </a:solidFill>
                  </a:tcPr>
                </a:tc>
                <a:tc>
                  <a:txBody>
                    <a:bodyPr/>
                    <a:lstStyle/>
                    <a:p>
                      <a:pPr algn="l" fontAlgn="ctr"/>
                      <a:r>
                        <a:rPr lang="es-ES" sz="1100" b="0" i="0" u="none" strike="noStrike">
                          <a:solidFill>
                            <a:srgbClr val="000000"/>
                          </a:solidFill>
                          <a:effectLst/>
                          <a:latin typeface="Calibri" panose="020F0502020204030204" pitchFamily="34" charset="0"/>
                        </a:rPr>
                        <a:t>Cálculo blindajes (incluyendo creación programa de cálculo de blindajes) y elaboración de la documentación para solicitar la modificación de la IR</a:t>
                      </a:r>
                    </a:p>
                  </a:txBody>
                  <a:tcPr marL="8773" marR="8773" marT="8773" marB="0" anchor="ctr">
                    <a:lnL>
                      <a:noFill/>
                    </a:lnL>
                    <a:lnR>
                      <a:noFill/>
                    </a:lnR>
                    <a:lnT>
                      <a:noFill/>
                    </a:lnT>
                    <a:lnB>
                      <a:noFill/>
                    </a:lnB>
                    <a:solidFill>
                      <a:srgbClr val="BDD7EE"/>
                    </a:solidFill>
                  </a:tcPr>
                </a:tc>
                <a:tc>
                  <a:txBody>
                    <a:bodyPr/>
                    <a:lstStyle/>
                    <a:p>
                      <a:pPr algn="ctr" fontAlgn="ctr"/>
                      <a:r>
                        <a:rPr lang="es-ES" sz="1100" b="0" i="0" u="none" strike="noStrike" dirty="0">
                          <a:solidFill>
                            <a:srgbClr val="000000"/>
                          </a:solidFill>
                          <a:effectLst/>
                          <a:latin typeface="Calibri" panose="020F0502020204030204" pitchFamily="34" charset="0"/>
                        </a:rPr>
                        <a:t>SPR</a:t>
                      </a:r>
                    </a:p>
                  </a:txBody>
                  <a:tcPr marL="8773" marR="8773" marT="8773" marB="0" anchor="ctr">
                    <a:lnL>
                      <a:noFill/>
                    </a:lnL>
                    <a:lnR>
                      <a:noFill/>
                    </a:lnR>
                    <a:lnT>
                      <a:noFill/>
                    </a:lnT>
                    <a:lnB>
                      <a:noFill/>
                    </a:lnB>
                    <a:solidFill>
                      <a:srgbClr val="FFFF00"/>
                    </a:solidFill>
                  </a:tcPr>
                </a:tc>
                <a:extLst>
                  <a:ext uri="{0D108BD9-81ED-4DB2-BD59-A6C34878D82A}">
                    <a16:rowId xmlns:a16="http://schemas.microsoft.com/office/drawing/2014/main" val="2763225785"/>
                  </a:ext>
                </a:extLst>
              </a:tr>
            </a:tbl>
          </a:graphicData>
        </a:graphic>
      </p:graphicFrame>
      <p:sp>
        <p:nvSpPr>
          <p:cNvPr id="5" name="Marcador de pie de página 4">
            <a:extLst>
              <a:ext uri="{FF2B5EF4-FFF2-40B4-BE49-F238E27FC236}">
                <a16:creationId xmlns:a16="http://schemas.microsoft.com/office/drawing/2014/main" id="{52B800B2-FF54-0F99-D5B4-10AFE1D95425}"/>
              </a:ext>
            </a:extLst>
          </p:cNvPr>
          <p:cNvSpPr>
            <a:spLocks noGrp="1"/>
          </p:cNvSpPr>
          <p:nvPr>
            <p:ph type="ftr" sz="quarter" idx="5"/>
          </p:nvPr>
        </p:nvSpPr>
        <p:spPr/>
        <p:txBody>
          <a:bodyPr/>
          <a:lstStyle/>
          <a:p>
            <a:r>
              <a:rPr lang="es-ES"/>
              <a:t>Jornada de la Protección Radiológica 2023</a:t>
            </a:r>
            <a:endParaRPr lang="es-ES" dirty="0"/>
          </a:p>
        </p:txBody>
      </p:sp>
      <p:sp>
        <p:nvSpPr>
          <p:cNvPr id="4" name="Marcador de fecha 3">
            <a:extLst>
              <a:ext uri="{FF2B5EF4-FFF2-40B4-BE49-F238E27FC236}">
                <a16:creationId xmlns:a16="http://schemas.microsoft.com/office/drawing/2014/main" id="{1C38DB7A-EFFD-FAA1-F521-B002BFE08897}"/>
              </a:ext>
            </a:extLst>
          </p:cNvPr>
          <p:cNvSpPr>
            <a:spLocks noGrp="1"/>
          </p:cNvSpPr>
          <p:nvPr>
            <p:ph type="dt" sz="half" idx="6"/>
          </p:nvPr>
        </p:nvSpPr>
        <p:spPr/>
        <p:txBody>
          <a:bodyPr/>
          <a:lstStyle/>
          <a:p>
            <a:r>
              <a:rPr lang="es-ES" dirty="0"/>
              <a:t>08/05/2024</a:t>
            </a:r>
            <a:endParaRPr lang="en-US" dirty="0"/>
          </a:p>
        </p:txBody>
      </p:sp>
      <p:sp>
        <p:nvSpPr>
          <p:cNvPr id="6" name="Marcador de número de diapositiva 5">
            <a:extLst>
              <a:ext uri="{FF2B5EF4-FFF2-40B4-BE49-F238E27FC236}">
                <a16:creationId xmlns:a16="http://schemas.microsoft.com/office/drawing/2014/main" id="{F0D6C1C1-535A-7042-6D8C-424B1A5525D9}"/>
              </a:ext>
            </a:extLst>
          </p:cNvPr>
          <p:cNvSpPr>
            <a:spLocks noGrp="1"/>
          </p:cNvSpPr>
          <p:nvPr>
            <p:ph type="sldNum" sz="quarter" idx="4294967295"/>
          </p:nvPr>
        </p:nvSpPr>
        <p:spPr>
          <a:xfrm>
            <a:off x="7086600" y="6356350"/>
            <a:ext cx="2057400" cy="365125"/>
          </a:xfrm>
        </p:spPr>
        <p:txBody>
          <a:bodyPr/>
          <a:lstStyle/>
          <a:p>
            <a:fld id="{B6F15528-21DE-4FAA-801E-634DDDAF4B2B}" type="slidenum">
              <a:rPr lang="es-ES" smtClean="0"/>
              <a:pPr/>
              <a:t>15</a:t>
            </a:fld>
            <a:endParaRPr lang="es-ES" dirty="0"/>
          </a:p>
        </p:txBody>
      </p:sp>
      <p:sp>
        <p:nvSpPr>
          <p:cNvPr id="3" name="CuadroTexto 2">
            <a:extLst>
              <a:ext uri="{FF2B5EF4-FFF2-40B4-BE49-F238E27FC236}">
                <a16:creationId xmlns:a16="http://schemas.microsoft.com/office/drawing/2014/main" id="{6597E9B0-C3B9-BBC4-24EB-299D45CFB1AF}"/>
              </a:ext>
            </a:extLst>
          </p:cNvPr>
          <p:cNvSpPr txBox="1"/>
          <p:nvPr/>
        </p:nvSpPr>
        <p:spPr>
          <a:xfrm>
            <a:off x="1168066" y="882649"/>
            <a:ext cx="7139638" cy="432000"/>
          </a:xfrm>
          <a:prstGeom prst="rect">
            <a:avLst/>
          </a:prstGeom>
          <a:solidFill>
            <a:srgbClr val="FF0000"/>
          </a:solidFill>
        </p:spPr>
        <p:txBody>
          <a:bodyPr wrap="square" rtlCol="0">
            <a:spAutoFit/>
          </a:bodyPr>
          <a:lstStyle/>
          <a:p>
            <a:r>
              <a:rPr lang="es-ES" sz="2100" b="1" dirty="0">
                <a:solidFill>
                  <a:schemeClr val="bg1"/>
                </a:solidFill>
              </a:rPr>
              <a:t>EJEMPLO: INSTALACION PET-TC H. CLINICO VALLADOLID</a:t>
            </a:r>
          </a:p>
          <a:p>
            <a:endParaRPr lang="es-ES" b="1" dirty="0">
              <a:solidFill>
                <a:schemeClr val="bg1"/>
              </a:solidFill>
            </a:endParaRPr>
          </a:p>
        </p:txBody>
      </p:sp>
    </p:spTree>
    <p:extLst>
      <p:ext uri="{BB962C8B-B14F-4D97-AF65-F5344CB8AC3E}">
        <p14:creationId xmlns:p14="http://schemas.microsoft.com/office/powerpoint/2010/main" val="82332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F681B0A5-4B48-D425-4031-F58E976C5140}"/>
              </a:ext>
            </a:extLst>
          </p:cNvPr>
          <p:cNvGraphicFramePr>
            <a:graphicFrameLocks noGrp="1"/>
          </p:cNvGraphicFramePr>
          <p:nvPr>
            <p:extLst>
              <p:ext uri="{D42A27DB-BD31-4B8C-83A1-F6EECF244321}">
                <p14:modId xmlns:p14="http://schemas.microsoft.com/office/powerpoint/2010/main" val="506339422"/>
              </p:ext>
            </p:extLst>
          </p:nvPr>
        </p:nvGraphicFramePr>
        <p:xfrm>
          <a:off x="534236" y="1317600"/>
          <a:ext cx="8079539" cy="5025596"/>
        </p:xfrm>
        <a:graphic>
          <a:graphicData uri="http://schemas.openxmlformats.org/drawingml/2006/table">
            <a:tbl>
              <a:tblPr/>
              <a:tblGrid>
                <a:gridCol w="1838421">
                  <a:extLst>
                    <a:ext uri="{9D8B030D-6E8A-4147-A177-3AD203B41FA5}">
                      <a16:colId xmlns:a16="http://schemas.microsoft.com/office/drawing/2014/main" val="1502749905"/>
                    </a:ext>
                  </a:extLst>
                </a:gridCol>
                <a:gridCol w="4783061">
                  <a:extLst>
                    <a:ext uri="{9D8B030D-6E8A-4147-A177-3AD203B41FA5}">
                      <a16:colId xmlns:a16="http://schemas.microsoft.com/office/drawing/2014/main" val="2931513222"/>
                    </a:ext>
                  </a:extLst>
                </a:gridCol>
                <a:gridCol w="1458057">
                  <a:extLst>
                    <a:ext uri="{9D8B030D-6E8A-4147-A177-3AD203B41FA5}">
                      <a16:colId xmlns:a16="http://schemas.microsoft.com/office/drawing/2014/main" val="3710275836"/>
                    </a:ext>
                  </a:extLst>
                </a:gridCol>
              </a:tblGrid>
              <a:tr h="283703">
                <a:tc>
                  <a:txBody>
                    <a:bodyPr/>
                    <a:lstStyle/>
                    <a:p>
                      <a:pPr algn="l" fontAlgn="ctr"/>
                      <a:r>
                        <a:rPr lang="es-ES" sz="1100" b="1" i="0" u="none" strike="noStrike" dirty="0">
                          <a:solidFill>
                            <a:srgbClr val="FFFFFF"/>
                          </a:solidFill>
                          <a:effectLst/>
                          <a:latin typeface="Calibri" panose="020F0502020204030204" pitchFamily="34" charset="0"/>
                        </a:rPr>
                        <a:t>FECHA</a:t>
                      </a:r>
                    </a:p>
                  </a:txBody>
                  <a:tcPr marL="8773" marR="8773" marT="8773" marB="0" anchor="ctr">
                    <a:lnL>
                      <a:noFill/>
                    </a:lnL>
                    <a:lnR>
                      <a:noFill/>
                    </a:lnR>
                    <a:lnT>
                      <a:noFill/>
                    </a:lnT>
                    <a:lnB>
                      <a:noFill/>
                    </a:lnB>
                    <a:solidFill>
                      <a:srgbClr val="70AD47"/>
                    </a:solidFill>
                  </a:tcPr>
                </a:tc>
                <a:tc>
                  <a:txBody>
                    <a:bodyPr/>
                    <a:lstStyle/>
                    <a:p>
                      <a:pPr algn="l" fontAlgn="ctr"/>
                      <a:r>
                        <a:rPr lang="es-ES" sz="1100" b="1" i="0" u="none" strike="noStrike">
                          <a:solidFill>
                            <a:srgbClr val="FFFFFF"/>
                          </a:solidFill>
                          <a:effectLst/>
                          <a:latin typeface="Calibri" panose="020F0502020204030204" pitchFamily="34" charset="0"/>
                        </a:rPr>
                        <a:t>TRÁMITE</a:t>
                      </a:r>
                    </a:p>
                  </a:txBody>
                  <a:tcPr marL="8773" marR="8773" marT="8773" marB="0" anchor="ctr">
                    <a:lnL>
                      <a:noFill/>
                    </a:lnL>
                    <a:lnR>
                      <a:noFill/>
                    </a:lnR>
                    <a:lnT>
                      <a:noFill/>
                    </a:lnT>
                    <a:lnB>
                      <a:noFill/>
                    </a:lnB>
                    <a:solidFill>
                      <a:srgbClr val="70AD47"/>
                    </a:solidFill>
                  </a:tcPr>
                </a:tc>
                <a:tc>
                  <a:txBody>
                    <a:bodyPr/>
                    <a:lstStyle/>
                    <a:p>
                      <a:pPr algn="ctr" fontAlgn="ctr"/>
                      <a:r>
                        <a:rPr lang="es-ES" sz="1100" b="1" i="0" u="none" strike="noStrike" dirty="0">
                          <a:solidFill>
                            <a:srgbClr val="FFFFFF"/>
                          </a:solidFill>
                          <a:effectLst/>
                          <a:latin typeface="Calibri" panose="020F0502020204030204" pitchFamily="34" charset="0"/>
                        </a:rPr>
                        <a:t>APARTADO</a:t>
                      </a:r>
                    </a:p>
                  </a:txBody>
                  <a:tcPr marL="8773" marR="8773" marT="8773" marB="0" anchor="ctr">
                    <a:lnL>
                      <a:noFill/>
                    </a:lnL>
                    <a:lnR>
                      <a:noFill/>
                    </a:lnR>
                    <a:lnT>
                      <a:noFill/>
                    </a:lnT>
                    <a:lnB>
                      <a:noFill/>
                    </a:lnB>
                    <a:solidFill>
                      <a:srgbClr val="70AD47"/>
                    </a:solidFill>
                  </a:tcPr>
                </a:tc>
                <a:extLst>
                  <a:ext uri="{0D108BD9-81ED-4DB2-BD59-A6C34878D82A}">
                    <a16:rowId xmlns:a16="http://schemas.microsoft.com/office/drawing/2014/main" val="1128313715"/>
                  </a:ext>
                </a:extLst>
              </a:tr>
              <a:tr h="405290">
                <a:tc>
                  <a:txBody>
                    <a:bodyPr/>
                    <a:lstStyle/>
                    <a:p>
                      <a:pPr algn="l" fontAlgn="ctr"/>
                      <a:r>
                        <a:rPr lang="es-ES" sz="1100" b="0" i="0" u="none" strike="noStrike" dirty="0">
                          <a:solidFill>
                            <a:srgbClr val="000000"/>
                          </a:solidFill>
                          <a:effectLst/>
                          <a:latin typeface="Calibri" panose="020F0502020204030204" pitchFamily="34" charset="0"/>
                        </a:rPr>
                        <a:t>Agosto 2022</a:t>
                      </a:r>
                    </a:p>
                  </a:txBody>
                  <a:tcPr marL="8773" marR="8773" marT="8773" marB="0" anchor="ctr">
                    <a:lnL>
                      <a:noFill/>
                    </a:lnL>
                    <a:lnR>
                      <a:noFill/>
                    </a:lnR>
                    <a:lnT>
                      <a:noFill/>
                    </a:lnT>
                    <a:lnB>
                      <a:noFill/>
                    </a:lnB>
                    <a:solidFill>
                      <a:srgbClr val="BDD7EE"/>
                    </a:solidFill>
                  </a:tcPr>
                </a:tc>
                <a:tc>
                  <a:txBody>
                    <a:bodyPr/>
                    <a:lstStyle/>
                    <a:p>
                      <a:pPr algn="l" fontAlgn="ctr"/>
                      <a:r>
                        <a:rPr lang="es-ES" sz="1100" b="0" i="0" u="none" strike="noStrike">
                          <a:solidFill>
                            <a:srgbClr val="000000"/>
                          </a:solidFill>
                          <a:effectLst/>
                          <a:latin typeface="Calibri" panose="020F0502020204030204" pitchFamily="34" charset="0"/>
                        </a:rPr>
                        <a:t>Informe PCAP, propuesta y resolución aprobación gasto, presentación ofertas, informe técnico ofertas recibidas</a:t>
                      </a:r>
                    </a:p>
                  </a:txBody>
                  <a:tcPr marL="8773" marR="8773" marT="8773" marB="0" anchor="ctr">
                    <a:lnL>
                      <a:noFill/>
                    </a:lnL>
                    <a:lnR>
                      <a:noFill/>
                    </a:lnR>
                    <a:lnT>
                      <a:noFill/>
                    </a:lnT>
                    <a:lnB>
                      <a:noFill/>
                    </a:lnB>
                    <a:solidFill>
                      <a:srgbClr val="BDD7EE"/>
                    </a:solidFill>
                  </a:tcPr>
                </a:tc>
                <a:tc>
                  <a:txBody>
                    <a:bodyPr/>
                    <a:lstStyle/>
                    <a:p>
                      <a:pPr algn="ctr" fontAlgn="ctr"/>
                      <a:r>
                        <a:rPr lang="es-ES" sz="1100" b="0" i="0" u="none" strike="noStrike" dirty="0">
                          <a:solidFill>
                            <a:srgbClr val="000000"/>
                          </a:solidFill>
                          <a:effectLst/>
                          <a:latin typeface="Calibri" panose="020F0502020204030204" pitchFamily="34" charset="0"/>
                        </a:rPr>
                        <a:t>OBRAS</a:t>
                      </a:r>
                    </a:p>
                  </a:txBody>
                  <a:tcPr marL="8773" marR="8773" marT="8773" marB="0" anchor="ctr">
                    <a:lnL>
                      <a:noFill/>
                    </a:lnL>
                    <a:lnR>
                      <a:noFill/>
                    </a:lnR>
                    <a:lnT>
                      <a:noFill/>
                    </a:lnT>
                    <a:lnB>
                      <a:noFill/>
                    </a:lnB>
                    <a:solidFill>
                      <a:srgbClr val="BDD7EE"/>
                    </a:solidFill>
                  </a:tcPr>
                </a:tc>
                <a:extLst>
                  <a:ext uri="{0D108BD9-81ED-4DB2-BD59-A6C34878D82A}">
                    <a16:rowId xmlns:a16="http://schemas.microsoft.com/office/drawing/2014/main" val="4280222331"/>
                  </a:ext>
                </a:extLst>
              </a:tr>
              <a:tr h="283703">
                <a:tc>
                  <a:txBody>
                    <a:bodyPr/>
                    <a:lstStyle/>
                    <a:p>
                      <a:pPr algn="l" fontAlgn="ctr"/>
                      <a:r>
                        <a:rPr lang="es-ES" sz="1100" b="0" i="0" u="none" strike="noStrike" dirty="0">
                          <a:solidFill>
                            <a:srgbClr val="000000"/>
                          </a:solidFill>
                          <a:effectLst/>
                          <a:latin typeface="Calibri" panose="020F0502020204030204" pitchFamily="34" charset="0"/>
                        </a:rPr>
                        <a:t>Septiembre 2022</a:t>
                      </a:r>
                    </a:p>
                  </a:txBody>
                  <a:tcPr marL="8773" marR="8773" marT="8773" marB="0" anchor="ctr">
                    <a:lnL>
                      <a:noFill/>
                    </a:lnL>
                    <a:lnR>
                      <a:noFill/>
                    </a:lnR>
                    <a:lnT>
                      <a:noFill/>
                    </a:lnT>
                    <a:lnB>
                      <a:noFill/>
                    </a:lnB>
                    <a:solidFill>
                      <a:srgbClr val="DDEBF7"/>
                    </a:solidFill>
                  </a:tcPr>
                </a:tc>
                <a:tc>
                  <a:txBody>
                    <a:bodyPr/>
                    <a:lstStyle/>
                    <a:p>
                      <a:pPr algn="l" fontAlgn="ctr"/>
                      <a:r>
                        <a:rPr lang="es-ES" sz="1100" b="0" i="0" u="none" strike="noStrike">
                          <a:solidFill>
                            <a:srgbClr val="000000"/>
                          </a:solidFill>
                          <a:effectLst/>
                          <a:latin typeface="Calibri" panose="020F0502020204030204" pitchFamily="34" charset="0"/>
                        </a:rPr>
                        <a:t>Requerimiento documentación previa adjudicación, adjudicación obra</a:t>
                      </a:r>
                    </a:p>
                  </a:txBody>
                  <a:tcPr marL="8773" marR="8773" marT="8773" marB="0" anchor="ctr">
                    <a:lnL>
                      <a:noFill/>
                    </a:lnL>
                    <a:lnR>
                      <a:noFill/>
                    </a:lnR>
                    <a:lnT>
                      <a:noFill/>
                    </a:lnT>
                    <a:lnB>
                      <a:noFill/>
                    </a:lnB>
                    <a:solidFill>
                      <a:srgbClr val="DDEBF7"/>
                    </a:solidFill>
                  </a:tcPr>
                </a:tc>
                <a:tc>
                  <a:txBody>
                    <a:bodyPr/>
                    <a:lstStyle/>
                    <a:p>
                      <a:pPr algn="ctr" fontAlgn="ctr"/>
                      <a:r>
                        <a:rPr lang="es-ES" sz="1100" b="0" i="0" u="none" strike="noStrike">
                          <a:solidFill>
                            <a:srgbClr val="000000"/>
                          </a:solidFill>
                          <a:effectLst/>
                          <a:latin typeface="Calibri" panose="020F0502020204030204" pitchFamily="34" charset="0"/>
                        </a:rPr>
                        <a:t>OBRAS</a:t>
                      </a:r>
                    </a:p>
                  </a:txBody>
                  <a:tcPr marL="8773" marR="8773" marT="8773" marB="0" anchor="ctr">
                    <a:lnL>
                      <a:noFill/>
                    </a:lnL>
                    <a:lnR>
                      <a:noFill/>
                    </a:lnR>
                    <a:lnT>
                      <a:noFill/>
                    </a:lnT>
                    <a:lnB>
                      <a:noFill/>
                    </a:lnB>
                    <a:solidFill>
                      <a:srgbClr val="DDEBF7"/>
                    </a:solidFill>
                  </a:tcPr>
                </a:tc>
                <a:extLst>
                  <a:ext uri="{0D108BD9-81ED-4DB2-BD59-A6C34878D82A}">
                    <a16:rowId xmlns:a16="http://schemas.microsoft.com/office/drawing/2014/main" val="1527890314"/>
                  </a:ext>
                </a:extLst>
              </a:tr>
              <a:tr h="283703">
                <a:tc>
                  <a:txBody>
                    <a:bodyPr/>
                    <a:lstStyle/>
                    <a:p>
                      <a:pPr algn="l" fontAlgn="ctr"/>
                      <a:r>
                        <a:rPr lang="es-ES" sz="1100" b="1" i="0" u="none" strike="noStrike" dirty="0">
                          <a:solidFill>
                            <a:srgbClr val="000000"/>
                          </a:solidFill>
                          <a:effectLst/>
                          <a:latin typeface="Calibri" panose="020F0502020204030204" pitchFamily="34" charset="0"/>
                        </a:rPr>
                        <a:t>2 septiembre 2022</a:t>
                      </a:r>
                    </a:p>
                  </a:txBody>
                  <a:tcPr marL="8773" marR="8773" marT="8773" marB="0" anchor="ctr">
                    <a:lnL>
                      <a:noFill/>
                    </a:lnL>
                    <a:lnR>
                      <a:noFill/>
                    </a:lnR>
                    <a:lnT>
                      <a:noFill/>
                    </a:lnT>
                    <a:lnB>
                      <a:noFill/>
                    </a:lnB>
                    <a:solidFill>
                      <a:srgbClr val="FF99FF"/>
                    </a:solidFill>
                  </a:tcPr>
                </a:tc>
                <a:tc>
                  <a:txBody>
                    <a:bodyPr/>
                    <a:lstStyle/>
                    <a:p>
                      <a:pPr algn="l" fontAlgn="ctr"/>
                      <a:r>
                        <a:rPr lang="es-ES" sz="1100" b="1" i="0" u="none" strike="noStrike" dirty="0">
                          <a:solidFill>
                            <a:srgbClr val="000000"/>
                          </a:solidFill>
                          <a:effectLst/>
                          <a:latin typeface="Calibri" panose="020F0502020204030204" pitchFamily="34" charset="0"/>
                        </a:rPr>
                        <a:t>Envío a Industria de la documentación para solicitar la modificación de la IR</a:t>
                      </a:r>
                    </a:p>
                  </a:txBody>
                  <a:tcPr marL="8773" marR="8773" marT="8773" marB="0" anchor="ctr">
                    <a:lnL>
                      <a:noFill/>
                    </a:lnL>
                    <a:lnR>
                      <a:noFill/>
                    </a:lnR>
                    <a:lnT>
                      <a:noFill/>
                    </a:lnT>
                    <a:lnB>
                      <a:noFill/>
                    </a:lnB>
                    <a:solidFill>
                      <a:srgbClr val="BDD7EE"/>
                    </a:solidFill>
                  </a:tcPr>
                </a:tc>
                <a:tc>
                  <a:txBody>
                    <a:bodyPr/>
                    <a:lstStyle/>
                    <a:p>
                      <a:pPr algn="ctr" fontAlgn="ctr"/>
                      <a:r>
                        <a:rPr lang="es-ES" sz="1100" b="0" i="0" u="none" strike="noStrike">
                          <a:solidFill>
                            <a:srgbClr val="000000"/>
                          </a:solidFill>
                          <a:effectLst/>
                          <a:latin typeface="Calibri" panose="020F0502020204030204" pitchFamily="34" charset="0"/>
                        </a:rPr>
                        <a:t>SPR</a:t>
                      </a:r>
                    </a:p>
                  </a:txBody>
                  <a:tcPr marL="8773" marR="8773" marT="8773" marB="0" anchor="ctr">
                    <a:lnL>
                      <a:noFill/>
                    </a:lnL>
                    <a:lnR>
                      <a:noFill/>
                    </a:lnR>
                    <a:lnT>
                      <a:noFill/>
                    </a:lnT>
                    <a:lnB>
                      <a:noFill/>
                    </a:lnB>
                    <a:solidFill>
                      <a:srgbClr val="FFFF00"/>
                    </a:solidFill>
                  </a:tcPr>
                </a:tc>
                <a:extLst>
                  <a:ext uri="{0D108BD9-81ED-4DB2-BD59-A6C34878D82A}">
                    <a16:rowId xmlns:a16="http://schemas.microsoft.com/office/drawing/2014/main" val="3215975972"/>
                  </a:ext>
                </a:extLst>
              </a:tr>
              <a:tr h="283703">
                <a:tc>
                  <a:txBody>
                    <a:bodyPr/>
                    <a:lstStyle/>
                    <a:p>
                      <a:pPr algn="l" fontAlgn="ctr"/>
                      <a:r>
                        <a:rPr lang="es-ES" sz="1100" b="0" i="0" u="none" strike="noStrike">
                          <a:solidFill>
                            <a:srgbClr val="000000"/>
                          </a:solidFill>
                          <a:effectLst/>
                          <a:latin typeface="Calibri" panose="020F0502020204030204" pitchFamily="34" charset="0"/>
                        </a:rPr>
                        <a:t>Septiembre - Octubre 2022</a:t>
                      </a:r>
                    </a:p>
                  </a:txBody>
                  <a:tcPr marL="8773" marR="8773" marT="8773" marB="0" anchor="ctr">
                    <a:lnL>
                      <a:noFill/>
                    </a:lnL>
                    <a:lnR>
                      <a:noFill/>
                    </a:lnR>
                    <a:lnT>
                      <a:noFill/>
                    </a:lnT>
                    <a:lnB>
                      <a:noFill/>
                    </a:lnB>
                    <a:solidFill>
                      <a:srgbClr val="DDEBF7"/>
                    </a:solidFill>
                  </a:tcPr>
                </a:tc>
                <a:tc>
                  <a:txBody>
                    <a:bodyPr/>
                    <a:lstStyle/>
                    <a:p>
                      <a:pPr algn="l" fontAlgn="ctr"/>
                      <a:r>
                        <a:rPr lang="es-ES" sz="1100" b="0" i="0" u="none" strike="noStrike" dirty="0">
                          <a:solidFill>
                            <a:srgbClr val="000000"/>
                          </a:solidFill>
                          <a:effectLst/>
                          <a:latin typeface="Calibri" panose="020F0502020204030204" pitchFamily="34" charset="0"/>
                        </a:rPr>
                        <a:t>Traslado hospitales de día y extracciones de sangre a otras zonas del hospital</a:t>
                      </a:r>
                    </a:p>
                  </a:txBody>
                  <a:tcPr marL="8773" marR="8773" marT="8773" marB="0" anchor="ctr">
                    <a:lnL>
                      <a:noFill/>
                    </a:lnL>
                    <a:lnR>
                      <a:noFill/>
                    </a:lnR>
                    <a:lnT>
                      <a:noFill/>
                    </a:lnT>
                    <a:lnB>
                      <a:noFill/>
                    </a:lnB>
                    <a:solidFill>
                      <a:srgbClr val="DDEBF7"/>
                    </a:solidFill>
                  </a:tcPr>
                </a:tc>
                <a:tc>
                  <a:txBody>
                    <a:bodyPr/>
                    <a:lstStyle/>
                    <a:p>
                      <a:pPr algn="ctr" fontAlgn="ctr"/>
                      <a:r>
                        <a:rPr lang="es-ES" sz="1100" b="0" i="0" u="none" strike="noStrike">
                          <a:solidFill>
                            <a:srgbClr val="000000"/>
                          </a:solidFill>
                          <a:effectLst/>
                          <a:latin typeface="Calibri" panose="020F0502020204030204" pitchFamily="34" charset="0"/>
                        </a:rPr>
                        <a:t>HOSPITAL</a:t>
                      </a:r>
                    </a:p>
                  </a:txBody>
                  <a:tcPr marL="8773" marR="8773" marT="8773" marB="0" anchor="ctr">
                    <a:lnL>
                      <a:noFill/>
                    </a:lnL>
                    <a:lnR>
                      <a:noFill/>
                    </a:lnR>
                    <a:lnT>
                      <a:noFill/>
                    </a:lnT>
                    <a:lnB>
                      <a:noFill/>
                    </a:lnB>
                    <a:solidFill>
                      <a:srgbClr val="DDEBF7"/>
                    </a:solidFill>
                  </a:tcPr>
                </a:tc>
                <a:extLst>
                  <a:ext uri="{0D108BD9-81ED-4DB2-BD59-A6C34878D82A}">
                    <a16:rowId xmlns:a16="http://schemas.microsoft.com/office/drawing/2014/main" val="340180114"/>
                  </a:ext>
                </a:extLst>
              </a:tr>
              <a:tr h="405290">
                <a:tc>
                  <a:txBody>
                    <a:bodyPr/>
                    <a:lstStyle/>
                    <a:p>
                      <a:pPr algn="l" fontAlgn="ctr"/>
                      <a:r>
                        <a:rPr lang="es-ES" sz="1100" b="0" i="0" u="none" strike="noStrike">
                          <a:solidFill>
                            <a:srgbClr val="000000"/>
                          </a:solidFill>
                          <a:effectLst/>
                          <a:latin typeface="Calibri" panose="020F0502020204030204" pitchFamily="34" charset="0"/>
                        </a:rPr>
                        <a:t>Octubre 2022</a:t>
                      </a:r>
                    </a:p>
                  </a:txBody>
                  <a:tcPr marL="8773" marR="8773" marT="8773" marB="0" anchor="ctr">
                    <a:lnL>
                      <a:noFill/>
                    </a:lnL>
                    <a:lnR>
                      <a:noFill/>
                    </a:lnR>
                    <a:lnT>
                      <a:noFill/>
                    </a:lnT>
                    <a:lnB>
                      <a:noFill/>
                    </a:lnB>
                    <a:solidFill>
                      <a:srgbClr val="BDD7EE"/>
                    </a:solidFill>
                  </a:tcPr>
                </a:tc>
                <a:tc>
                  <a:txBody>
                    <a:bodyPr/>
                    <a:lstStyle/>
                    <a:p>
                      <a:pPr algn="l" fontAlgn="ctr"/>
                      <a:r>
                        <a:rPr lang="es-ES" sz="1100" b="0" i="0" u="none" strike="noStrike" dirty="0">
                          <a:solidFill>
                            <a:srgbClr val="000000"/>
                          </a:solidFill>
                          <a:effectLst/>
                          <a:latin typeface="Calibri" panose="020F0502020204030204" pitchFamily="34" charset="0"/>
                        </a:rPr>
                        <a:t>Notificación adjudicación, Requerimiento documentación PREVIA a formalización del contrato, formalización contrato</a:t>
                      </a:r>
                    </a:p>
                  </a:txBody>
                  <a:tcPr marL="8773" marR="8773" marT="8773" marB="0" anchor="ctr">
                    <a:lnL>
                      <a:noFill/>
                    </a:lnL>
                    <a:lnR>
                      <a:noFill/>
                    </a:lnR>
                    <a:lnT>
                      <a:noFill/>
                    </a:lnT>
                    <a:lnB>
                      <a:noFill/>
                    </a:lnB>
                    <a:solidFill>
                      <a:srgbClr val="BDD7EE"/>
                    </a:solidFill>
                  </a:tcPr>
                </a:tc>
                <a:tc>
                  <a:txBody>
                    <a:bodyPr/>
                    <a:lstStyle/>
                    <a:p>
                      <a:pPr algn="ctr" fontAlgn="ctr"/>
                      <a:r>
                        <a:rPr lang="es-ES" sz="1100" b="0" i="0" u="none" strike="noStrike">
                          <a:solidFill>
                            <a:srgbClr val="000000"/>
                          </a:solidFill>
                          <a:effectLst/>
                          <a:latin typeface="Calibri" panose="020F0502020204030204" pitchFamily="34" charset="0"/>
                        </a:rPr>
                        <a:t>OBRAS</a:t>
                      </a:r>
                    </a:p>
                  </a:txBody>
                  <a:tcPr marL="8773" marR="8773" marT="8773" marB="0" anchor="ctr">
                    <a:lnL>
                      <a:noFill/>
                    </a:lnL>
                    <a:lnR>
                      <a:noFill/>
                    </a:lnR>
                    <a:lnT>
                      <a:noFill/>
                    </a:lnT>
                    <a:lnB>
                      <a:noFill/>
                    </a:lnB>
                    <a:solidFill>
                      <a:srgbClr val="BDD7EE"/>
                    </a:solidFill>
                  </a:tcPr>
                </a:tc>
                <a:extLst>
                  <a:ext uri="{0D108BD9-81ED-4DB2-BD59-A6C34878D82A}">
                    <a16:rowId xmlns:a16="http://schemas.microsoft.com/office/drawing/2014/main" val="1863128219"/>
                  </a:ext>
                </a:extLst>
              </a:tr>
              <a:tr h="283703">
                <a:tc>
                  <a:txBody>
                    <a:bodyPr/>
                    <a:lstStyle/>
                    <a:p>
                      <a:pPr algn="l" fontAlgn="ctr"/>
                      <a:r>
                        <a:rPr lang="es-ES" sz="1100" b="0" i="0" u="none" strike="noStrike">
                          <a:solidFill>
                            <a:srgbClr val="000000"/>
                          </a:solidFill>
                          <a:effectLst/>
                          <a:latin typeface="Calibri" panose="020F0502020204030204" pitchFamily="34" charset="0"/>
                        </a:rPr>
                        <a:t>Octubre 2022</a:t>
                      </a:r>
                    </a:p>
                  </a:txBody>
                  <a:tcPr marL="8773" marR="8773" marT="8773" marB="0" anchor="ctr">
                    <a:lnL>
                      <a:noFill/>
                    </a:lnL>
                    <a:lnR>
                      <a:noFill/>
                    </a:lnR>
                    <a:lnT>
                      <a:noFill/>
                    </a:lnT>
                    <a:lnB>
                      <a:noFill/>
                    </a:lnB>
                    <a:solidFill>
                      <a:srgbClr val="DDEBF7"/>
                    </a:solidFill>
                  </a:tcPr>
                </a:tc>
                <a:tc>
                  <a:txBody>
                    <a:bodyPr/>
                    <a:lstStyle/>
                    <a:p>
                      <a:pPr algn="l" fontAlgn="ctr"/>
                      <a:r>
                        <a:rPr lang="es-ES" sz="1100" b="0" i="0" u="none" strike="noStrike" dirty="0">
                          <a:solidFill>
                            <a:srgbClr val="000000"/>
                          </a:solidFill>
                          <a:effectLst/>
                          <a:latin typeface="Calibri" panose="020F0502020204030204" pitchFamily="34" charset="0"/>
                        </a:rPr>
                        <a:t>Anteproyecto implantación PET-TC empresa suministradora</a:t>
                      </a:r>
                    </a:p>
                  </a:txBody>
                  <a:tcPr marL="8773" marR="8773" marT="8773" marB="0" anchor="ctr">
                    <a:lnL>
                      <a:noFill/>
                    </a:lnL>
                    <a:lnR>
                      <a:noFill/>
                    </a:lnR>
                    <a:lnT>
                      <a:noFill/>
                    </a:lnT>
                    <a:lnB>
                      <a:noFill/>
                    </a:lnB>
                    <a:solidFill>
                      <a:srgbClr val="DDEBF7"/>
                    </a:solidFill>
                  </a:tcPr>
                </a:tc>
                <a:tc>
                  <a:txBody>
                    <a:bodyPr/>
                    <a:lstStyle/>
                    <a:p>
                      <a:pPr algn="ctr" fontAlgn="ctr"/>
                      <a:r>
                        <a:rPr lang="es-ES" sz="1100" b="0" i="0" u="none" strike="noStrike">
                          <a:solidFill>
                            <a:srgbClr val="000000"/>
                          </a:solidFill>
                          <a:effectLst/>
                          <a:latin typeface="Calibri" panose="020F0502020204030204" pitchFamily="34" charset="0"/>
                        </a:rPr>
                        <a:t>SIEMENS</a:t>
                      </a:r>
                    </a:p>
                  </a:txBody>
                  <a:tcPr marL="8773" marR="8773" marT="8773" marB="0" anchor="ctr">
                    <a:lnL>
                      <a:noFill/>
                    </a:lnL>
                    <a:lnR>
                      <a:noFill/>
                    </a:lnR>
                    <a:lnT>
                      <a:noFill/>
                    </a:lnT>
                    <a:lnB>
                      <a:noFill/>
                    </a:lnB>
                    <a:solidFill>
                      <a:srgbClr val="FFFF99"/>
                    </a:solidFill>
                  </a:tcPr>
                </a:tc>
                <a:extLst>
                  <a:ext uri="{0D108BD9-81ED-4DB2-BD59-A6C34878D82A}">
                    <a16:rowId xmlns:a16="http://schemas.microsoft.com/office/drawing/2014/main" val="2483373948"/>
                  </a:ext>
                </a:extLst>
              </a:tr>
              <a:tr h="283703">
                <a:tc>
                  <a:txBody>
                    <a:bodyPr/>
                    <a:lstStyle/>
                    <a:p>
                      <a:pPr algn="l" fontAlgn="ctr"/>
                      <a:r>
                        <a:rPr lang="es-ES" sz="1100" b="0" i="0" u="none" strike="noStrike">
                          <a:solidFill>
                            <a:srgbClr val="000000"/>
                          </a:solidFill>
                          <a:effectLst/>
                          <a:latin typeface="Calibri" panose="020F0502020204030204" pitchFamily="34" charset="0"/>
                        </a:rPr>
                        <a:t>Octubre 2022</a:t>
                      </a:r>
                    </a:p>
                  </a:txBody>
                  <a:tcPr marL="8773" marR="8773" marT="8773" marB="0" anchor="ctr">
                    <a:lnL>
                      <a:noFill/>
                    </a:lnL>
                    <a:lnR>
                      <a:noFill/>
                    </a:lnR>
                    <a:lnT>
                      <a:noFill/>
                    </a:lnT>
                    <a:lnB>
                      <a:noFill/>
                    </a:lnB>
                    <a:solidFill>
                      <a:srgbClr val="BDD7EE"/>
                    </a:solidFill>
                  </a:tcPr>
                </a:tc>
                <a:tc>
                  <a:txBody>
                    <a:bodyPr/>
                    <a:lstStyle/>
                    <a:p>
                      <a:pPr algn="l" fontAlgn="ctr"/>
                      <a:r>
                        <a:rPr lang="es-ES" sz="1100" b="0" i="0" u="none" strike="noStrike" dirty="0">
                          <a:solidFill>
                            <a:srgbClr val="000000"/>
                          </a:solidFill>
                          <a:effectLst/>
                          <a:latin typeface="Calibri" panose="020F0502020204030204" pitchFamily="34" charset="0"/>
                        </a:rPr>
                        <a:t>Proyecto implantación PET-TC empresa suministradora</a:t>
                      </a:r>
                    </a:p>
                  </a:txBody>
                  <a:tcPr marL="8773" marR="8773" marT="8773" marB="0" anchor="ctr">
                    <a:lnL>
                      <a:noFill/>
                    </a:lnL>
                    <a:lnR>
                      <a:noFill/>
                    </a:lnR>
                    <a:lnT>
                      <a:noFill/>
                    </a:lnT>
                    <a:lnB>
                      <a:noFill/>
                    </a:lnB>
                    <a:solidFill>
                      <a:srgbClr val="BDD7EE"/>
                    </a:solidFill>
                  </a:tcPr>
                </a:tc>
                <a:tc>
                  <a:txBody>
                    <a:bodyPr/>
                    <a:lstStyle/>
                    <a:p>
                      <a:pPr algn="ctr" fontAlgn="ctr"/>
                      <a:r>
                        <a:rPr lang="es-ES" sz="1100" b="0" i="0" u="none" strike="noStrike">
                          <a:solidFill>
                            <a:srgbClr val="000000"/>
                          </a:solidFill>
                          <a:effectLst/>
                          <a:latin typeface="Calibri" panose="020F0502020204030204" pitchFamily="34" charset="0"/>
                        </a:rPr>
                        <a:t>SIEMENS</a:t>
                      </a:r>
                    </a:p>
                  </a:txBody>
                  <a:tcPr marL="8773" marR="8773" marT="8773" marB="0" anchor="ctr">
                    <a:lnL>
                      <a:noFill/>
                    </a:lnL>
                    <a:lnR>
                      <a:noFill/>
                    </a:lnR>
                    <a:lnT>
                      <a:noFill/>
                    </a:lnT>
                    <a:lnB>
                      <a:noFill/>
                    </a:lnB>
                    <a:solidFill>
                      <a:srgbClr val="BDD7EE"/>
                    </a:solidFill>
                  </a:tcPr>
                </a:tc>
                <a:extLst>
                  <a:ext uri="{0D108BD9-81ED-4DB2-BD59-A6C34878D82A}">
                    <a16:rowId xmlns:a16="http://schemas.microsoft.com/office/drawing/2014/main" val="134264143"/>
                  </a:ext>
                </a:extLst>
              </a:tr>
              <a:tr h="405290">
                <a:tc>
                  <a:txBody>
                    <a:bodyPr/>
                    <a:lstStyle/>
                    <a:p>
                      <a:pPr algn="l" fontAlgn="ctr"/>
                      <a:r>
                        <a:rPr lang="es-ES" sz="1100" b="0" i="0" u="none" strike="noStrike">
                          <a:solidFill>
                            <a:srgbClr val="000000"/>
                          </a:solidFill>
                          <a:effectLst/>
                          <a:latin typeface="Calibri" panose="020F0502020204030204" pitchFamily="34" charset="0"/>
                        </a:rPr>
                        <a:t>Noviembre 2022</a:t>
                      </a:r>
                    </a:p>
                  </a:txBody>
                  <a:tcPr marL="8773" marR="8773" marT="8773" marB="0" anchor="ctr">
                    <a:lnL>
                      <a:noFill/>
                    </a:lnL>
                    <a:lnR>
                      <a:noFill/>
                    </a:lnR>
                    <a:lnT>
                      <a:noFill/>
                    </a:lnT>
                    <a:lnB>
                      <a:noFill/>
                    </a:lnB>
                    <a:solidFill>
                      <a:srgbClr val="DDEBF7"/>
                    </a:solidFill>
                  </a:tcPr>
                </a:tc>
                <a:tc>
                  <a:txBody>
                    <a:bodyPr/>
                    <a:lstStyle/>
                    <a:p>
                      <a:pPr algn="l" fontAlgn="ctr"/>
                      <a:r>
                        <a:rPr lang="es-ES" sz="1100" b="0" i="0" u="none" strike="noStrike" dirty="0">
                          <a:solidFill>
                            <a:srgbClr val="000000"/>
                          </a:solidFill>
                          <a:effectLst/>
                          <a:latin typeface="Calibri" panose="020F0502020204030204" pitchFamily="34" charset="0"/>
                        </a:rPr>
                        <a:t>Resolución designación Dirección Facultativa obra, Acta replanteo e inicio obras desfavorable (pendiente DROU-</a:t>
                      </a:r>
                      <a:r>
                        <a:rPr lang="es-ES" sz="1100" b="0" i="0" u="none" strike="noStrike" dirty="0" err="1">
                          <a:solidFill>
                            <a:srgbClr val="000000"/>
                          </a:solidFill>
                          <a:effectLst/>
                          <a:latin typeface="Calibri" panose="020F0502020204030204" pitchFamily="34" charset="0"/>
                        </a:rPr>
                        <a:t>Ayto</a:t>
                      </a:r>
                      <a:r>
                        <a:rPr lang="es-ES" sz="1100" b="0" i="0" u="none" strike="noStrike" dirty="0">
                          <a:solidFill>
                            <a:srgbClr val="000000"/>
                          </a:solidFill>
                          <a:effectLst/>
                          <a:latin typeface="Calibri" panose="020F0502020204030204" pitchFamily="34" charset="0"/>
                        </a:rPr>
                        <a:t> VA)</a:t>
                      </a:r>
                    </a:p>
                  </a:txBody>
                  <a:tcPr marL="8773" marR="8773" marT="8773" marB="0" anchor="ctr">
                    <a:lnL>
                      <a:noFill/>
                    </a:lnL>
                    <a:lnR>
                      <a:noFill/>
                    </a:lnR>
                    <a:lnT>
                      <a:noFill/>
                    </a:lnT>
                    <a:lnB>
                      <a:noFill/>
                    </a:lnB>
                    <a:solidFill>
                      <a:srgbClr val="DDEBF7"/>
                    </a:solidFill>
                  </a:tcPr>
                </a:tc>
                <a:tc>
                  <a:txBody>
                    <a:bodyPr/>
                    <a:lstStyle/>
                    <a:p>
                      <a:pPr algn="ctr" fontAlgn="ctr"/>
                      <a:r>
                        <a:rPr lang="es-ES" sz="1100" b="0" i="0" u="none" strike="noStrike">
                          <a:solidFill>
                            <a:srgbClr val="000000"/>
                          </a:solidFill>
                          <a:effectLst/>
                          <a:latin typeface="Calibri" panose="020F0502020204030204" pitchFamily="34" charset="0"/>
                        </a:rPr>
                        <a:t>OBRAS</a:t>
                      </a:r>
                    </a:p>
                  </a:txBody>
                  <a:tcPr marL="8773" marR="8773" marT="8773" marB="0" anchor="ctr">
                    <a:lnL>
                      <a:noFill/>
                    </a:lnL>
                    <a:lnR>
                      <a:noFill/>
                    </a:lnR>
                    <a:lnT>
                      <a:noFill/>
                    </a:lnT>
                    <a:lnB>
                      <a:noFill/>
                    </a:lnB>
                    <a:solidFill>
                      <a:srgbClr val="DDEBF7"/>
                    </a:solidFill>
                  </a:tcPr>
                </a:tc>
                <a:extLst>
                  <a:ext uri="{0D108BD9-81ED-4DB2-BD59-A6C34878D82A}">
                    <a16:rowId xmlns:a16="http://schemas.microsoft.com/office/drawing/2014/main" val="2863035645"/>
                  </a:ext>
                </a:extLst>
              </a:tr>
              <a:tr h="283703">
                <a:tc>
                  <a:txBody>
                    <a:bodyPr/>
                    <a:lstStyle/>
                    <a:p>
                      <a:pPr algn="l" fontAlgn="ctr"/>
                      <a:r>
                        <a:rPr lang="es-ES" sz="1100" b="0" i="0" u="none" strike="noStrike">
                          <a:solidFill>
                            <a:srgbClr val="000000"/>
                          </a:solidFill>
                          <a:effectLst/>
                          <a:latin typeface="Calibri" panose="020F0502020204030204" pitchFamily="34" charset="0"/>
                        </a:rPr>
                        <a:t>Diciembre 2022</a:t>
                      </a:r>
                    </a:p>
                  </a:txBody>
                  <a:tcPr marL="8773" marR="8773" marT="8773" marB="0" anchor="ctr">
                    <a:lnL>
                      <a:noFill/>
                    </a:lnL>
                    <a:lnR>
                      <a:noFill/>
                    </a:lnR>
                    <a:lnT>
                      <a:noFill/>
                    </a:lnT>
                    <a:lnB>
                      <a:noFill/>
                    </a:lnB>
                    <a:solidFill>
                      <a:srgbClr val="BDD7EE"/>
                    </a:solidFill>
                  </a:tcPr>
                </a:tc>
                <a:tc>
                  <a:txBody>
                    <a:bodyPr/>
                    <a:lstStyle/>
                    <a:p>
                      <a:pPr algn="l" fontAlgn="ctr"/>
                      <a:r>
                        <a:rPr lang="es-ES" sz="1100" b="0" i="0" u="none" strike="noStrike" dirty="0">
                          <a:solidFill>
                            <a:srgbClr val="000000"/>
                          </a:solidFill>
                          <a:effectLst/>
                          <a:latin typeface="Calibri" panose="020F0502020204030204" pitchFamily="34" charset="0"/>
                        </a:rPr>
                        <a:t>Estimación costes equipamiento área PET-TC</a:t>
                      </a:r>
                    </a:p>
                  </a:txBody>
                  <a:tcPr marL="8773" marR="8773" marT="8773" marB="0" anchor="ctr">
                    <a:lnL>
                      <a:noFill/>
                    </a:lnL>
                    <a:lnR>
                      <a:noFill/>
                    </a:lnR>
                    <a:lnT>
                      <a:noFill/>
                    </a:lnT>
                    <a:lnB>
                      <a:noFill/>
                    </a:lnB>
                    <a:solidFill>
                      <a:srgbClr val="BDD7EE"/>
                    </a:solidFill>
                  </a:tcPr>
                </a:tc>
                <a:tc>
                  <a:txBody>
                    <a:bodyPr/>
                    <a:lstStyle/>
                    <a:p>
                      <a:pPr algn="ctr" fontAlgn="ctr"/>
                      <a:r>
                        <a:rPr lang="es-ES" sz="1100" b="0" i="0" u="none" strike="noStrike">
                          <a:solidFill>
                            <a:srgbClr val="000000"/>
                          </a:solidFill>
                          <a:effectLst/>
                          <a:latin typeface="Calibri" panose="020F0502020204030204" pitchFamily="34" charset="0"/>
                        </a:rPr>
                        <a:t>HOSPITAL</a:t>
                      </a:r>
                    </a:p>
                  </a:txBody>
                  <a:tcPr marL="8773" marR="8773" marT="8773" marB="0" anchor="ctr">
                    <a:lnL>
                      <a:noFill/>
                    </a:lnL>
                    <a:lnR>
                      <a:noFill/>
                    </a:lnR>
                    <a:lnT>
                      <a:noFill/>
                    </a:lnT>
                    <a:lnB>
                      <a:noFill/>
                    </a:lnB>
                    <a:solidFill>
                      <a:srgbClr val="FFFF99"/>
                    </a:solidFill>
                  </a:tcPr>
                </a:tc>
                <a:extLst>
                  <a:ext uri="{0D108BD9-81ED-4DB2-BD59-A6C34878D82A}">
                    <a16:rowId xmlns:a16="http://schemas.microsoft.com/office/drawing/2014/main" val="3775152266"/>
                  </a:ext>
                </a:extLst>
              </a:tr>
              <a:tr h="283703">
                <a:tc>
                  <a:txBody>
                    <a:bodyPr/>
                    <a:lstStyle/>
                    <a:p>
                      <a:pPr algn="l" fontAlgn="ctr"/>
                      <a:r>
                        <a:rPr lang="es-ES" sz="1100" b="0" i="0" u="none" strike="noStrike">
                          <a:solidFill>
                            <a:srgbClr val="000000"/>
                          </a:solidFill>
                          <a:effectLst/>
                          <a:latin typeface="Calibri" panose="020F0502020204030204" pitchFamily="34" charset="0"/>
                        </a:rPr>
                        <a:t>Enero 2023</a:t>
                      </a:r>
                    </a:p>
                  </a:txBody>
                  <a:tcPr marL="8773" marR="8773" marT="8773" marB="0" anchor="ctr">
                    <a:lnL>
                      <a:noFill/>
                    </a:lnL>
                    <a:lnR>
                      <a:noFill/>
                    </a:lnR>
                    <a:lnT>
                      <a:noFill/>
                    </a:lnT>
                    <a:lnB>
                      <a:noFill/>
                    </a:lnB>
                    <a:solidFill>
                      <a:srgbClr val="DDEBF7"/>
                    </a:solidFill>
                  </a:tcPr>
                </a:tc>
                <a:tc>
                  <a:txBody>
                    <a:bodyPr/>
                    <a:lstStyle/>
                    <a:p>
                      <a:pPr algn="l" fontAlgn="ctr"/>
                      <a:r>
                        <a:rPr lang="pt-BR" sz="1100" b="0" i="0" u="none" strike="noStrike" dirty="0">
                          <a:solidFill>
                            <a:srgbClr val="000000"/>
                          </a:solidFill>
                          <a:effectLst/>
                          <a:latin typeface="Calibri" panose="020F0502020204030204" pitchFamily="34" charset="0"/>
                        </a:rPr>
                        <a:t>Acta </a:t>
                      </a:r>
                      <a:r>
                        <a:rPr lang="pt-BR" sz="1100" b="0" i="0" u="none" strike="noStrike" dirty="0" err="1">
                          <a:solidFill>
                            <a:srgbClr val="000000"/>
                          </a:solidFill>
                          <a:effectLst/>
                          <a:latin typeface="Calibri" panose="020F0502020204030204" pitchFamily="34" charset="0"/>
                        </a:rPr>
                        <a:t>replanteo</a:t>
                      </a:r>
                      <a:r>
                        <a:rPr lang="pt-BR" sz="1100" b="0" i="0" u="none" strike="noStrike" dirty="0">
                          <a:solidFill>
                            <a:srgbClr val="000000"/>
                          </a:solidFill>
                          <a:effectLst/>
                          <a:latin typeface="Calibri" panose="020F0502020204030204" pitchFamily="34" charset="0"/>
                        </a:rPr>
                        <a:t> e inicio obras </a:t>
                      </a:r>
                      <a:r>
                        <a:rPr lang="pt-BR" sz="1100" b="0" i="0" u="none" strike="noStrike" dirty="0" err="1">
                          <a:solidFill>
                            <a:srgbClr val="000000"/>
                          </a:solidFill>
                          <a:effectLst/>
                          <a:latin typeface="Calibri" panose="020F0502020204030204" pitchFamily="34" charset="0"/>
                        </a:rPr>
                        <a:t>favorable</a:t>
                      </a:r>
                      <a:r>
                        <a:rPr lang="pt-BR" sz="1100" b="0" i="0" u="none" strike="noStrike" dirty="0">
                          <a:solidFill>
                            <a:srgbClr val="000000"/>
                          </a:solidFill>
                          <a:effectLst/>
                          <a:latin typeface="Calibri" panose="020F0502020204030204" pitchFamily="34" charset="0"/>
                        </a:rPr>
                        <a:t>, inicio obras</a:t>
                      </a:r>
                    </a:p>
                  </a:txBody>
                  <a:tcPr marL="8773" marR="8773" marT="8773" marB="0" anchor="ctr">
                    <a:lnL>
                      <a:noFill/>
                    </a:lnL>
                    <a:lnR>
                      <a:noFill/>
                    </a:lnR>
                    <a:lnT>
                      <a:noFill/>
                    </a:lnT>
                    <a:lnB>
                      <a:noFill/>
                    </a:lnB>
                    <a:solidFill>
                      <a:srgbClr val="DDEBF7"/>
                    </a:solidFill>
                  </a:tcPr>
                </a:tc>
                <a:tc>
                  <a:txBody>
                    <a:bodyPr/>
                    <a:lstStyle/>
                    <a:p>
                      <a:pPr algn="ctr" fontAlgn="ctr"/>
                      <a:r>
                        <a:rPr lang="es-ES" sz="1100" b="0" i="0" u="none" strike="noStrike" dirty="0">
                          <a:solidFill>
                            <a:srgbClr val="000000"/>
                          </a:solidFill>
                          <a:effectLst/>
                          <a:latin typeface="Calibri" panose="020F0502020204030204" pitchFamily="34" charset="0"/>
                        </a:rPr>
                        <a:t>OBRAS</a:t>
                      </a:r>
                    </a:p>
                  </a:txBody>
                  <a:tcPr marL="8773" marR="8773" marT="8773" marB="0" anchor="ctr">
                    <a:lnL>
                      <a:noFill/>
                    </a:lnL>
                    <a:lnR>
                      <a:noFill/>
                    </a:lnR>
                    <a:lnT>
                      <a:noFill/>
                    </a:lnT>
                    <a:lnB>
                      <a:noFill/>
                    </a:lnB>
                    <a:solidFill>
                      <a:srgbClr val="DDEBF7"/>
                    </a:solidFill>
                  </a:tcPr>
                </a:tc>
                <a:extLst>
                  <a:ext uri="{0D108BD9-81ED-4DB2-BD59-A6C34878D82A}">
                    <a16:rowId xmlns:a16="http://schemas.microsoft.com/office/drawing/2014/main" val="2780198829"/>
                  </a:ext>
                </a:extLst>
              </a:tr>
              <a:tr h="283703">
                <a:tc>
                  <a:txBody>
                    <a:bodyPr/>
                    <a:lstStyle/>
                    <a:p>
                      <a:pPr algn="l" fontAlgn="ctr"/>
                      <a:r>
                        <a:rPr lang="es-ES" sz="1100" b="1" i="0" u="none" strike="noStrike">
                          <a:solidFill>
                            <a:srgbClr val="000000"/>
                          </a:solidFill>
                          <a:effectLst/>
                          <a:latin typeface="Calibri" panose="020F0502020204030204" pitchFamily="34" charset="0"/>
                        </a:rPr>
                        <a:t>25 enero 2023</a:t>
                      </a:r>
                    </a:p>
                  </a:txBody>
                  <a:tcPr marL="8773" marR="8773" marT="8773" marB="0" anchor="ctr">
                    <a:lnL>
                      <a:noFill/>
                    </a:lnL>
                    <a:lnR>
                      <a:noFill/>
                    </a:lnR>
                    <a:lnT>
                      <a:noFill/>
                    </a:lnT>
                    <a:lnB>
                      <a:noFill/>
                    </a:lnB>
                    <a:solidFill>
                      <a:srgbClr val="FF99FF"/>
                    </a:solidFill>
                  </a:tcPr>
                </a:tc>
                <a:tc>
                  <a:txBody>
                    <a:bodyPr/>
                    <a:lstStyle/>
                    <a:p>
                      <a:pPr algn="l" fontAlgn="ctr"/>
                      <a:r>
                        <a:rPr lang="es-ES" sz="1100" b="1" i="0" u="none" strike="noStrike" dirty="0">
                          <a:solidFill>
                            <a:srgbClr val="000000"/>
                          </a:solidFill>
                          <a:effectLst/>
                          <a:latin typeface="Calibri" panose="020F0502020204030204" pitchFamily="34" charset="0"/>
                        </a:rPr>
                        <a:t>Solicitud de información adicional para la autorización del PET-TC</a:t>
                      </a:r>
                    </a:p>
                  </a:txBody>
                  <a:tcPr marL="8773" marR="8773" marT="8773" marB="0" anchor="ctr">
                    <a:lnL>
                      <a:noFill/>
                    </a:lnL>
                    <a:lnR>
                      <a:noFill/>
                    </a:lnR>
                    <a:lnT>
                      <a:noFill/>
                    </a:lnT>
                    <a:lnB>
                      <a:noFill/>
                    </a:lnB>
                    <a:solidFill>
                      <a:srgbClr val="BDD7EE"/>
                    </a:solidFill>
                  </a:tcPr>
                </a:tc>
                <a:tc>
                  <a:txBody>
                    <a:bodyPr/>
                    <a:lstStyle/>
                    <a:p>
                      <a:pPr algn="ctr" fontAlgn="ctr"/>
                      <a:r>
                        <a:rPr lang="es-ES" sz="1100" b="0" i="0" u="none" strike="noStrike" dirty="0">
                          <a:solidFill>
                            <a:srgbClr val="000000"/>
                          </a:solidFill>
                          <a:effectLst/>
                          <a:latin typeface="Calibri" panose="020F0502020204030204" pitchFamily="34" charset="0"/>
                        </a:rPr>
                        <a:t>CSN</a:t>
                      </a:r>
                    </a:p>
                  </a:txBody>
                  <a:tcPr marL="8773" marR="8773" marT="8773" marB="0" anchor="ctr">
                    <a:lnL>
                      <a:noFill/>
                    </a:lnL>
                    <a:lnR>
                      <a:noFill/>
                    </a:lnR>
                    <a:lnT>
                      <a:noFill/>
                    </a:lnT>
                    <a:lnB>
                      <a:noFill/>
                    </a:lnB>
                    <a:solidFill>
                      <a:srgbClr val="BDD7EE"/>
                    </a:solidFill>
                  </a:tcPr>
                </a:tc>
                <a:extLst>
                  <a:ext uri="{0D108BD9-81ED-4DB2-BD59-A6C34878D82A}">
                    <a16:rowId xmlns:a16="http://schemas.microsoft.com/office/drawing/2014/main" val="1634414103"/>
                  </a:ext>
                </a:extLst>
              </a:tr>
              <a:tr h="283703">
                <a:tc>
                  <a:txBody>
                    <a:bodyPr/>
                    <a:lstStyle/>
                    <a:p>
                      <a:pPr algn="l" fontAlgn="ctr"/>
                      <a:r>
                        <a:rPr lang="es-ES" sz="1100" b="0" i="0" u="none" strike="noStrike">
                          <a:solidFill>
                            <a:srgbClr val="000000"/>
                          </a:solidFill>
                          <a:effectLst/>
                          <a:latin typeface="Calibri" panose="020F0502020204030204" pitchFamily="34" charset="0"/>
                        </a:rPr>
                        <a:t>Enero – octubre 2023</a:t>
                      </a:r>
                    </a:p>
                  </a:txBody>
                  <a:tcPr marL="8773" marR="8773" marT="8773" marB="0" anchor="ctr">
                    <a:lnL>
                      <a:noFill/>
                    </a:lnL>
                    <a:lnR>
                      <a:noFill/>
                    </a:lnR>
                    <a:lnT>
                      <a:noFill/>
                    </a:lnT>
                    <a:lnB>
                      <a:noFill/>
                    </a:lnB>
                    <a:solidFill>
                      <a:srgbClr val="DDEBF7"/>
                    </a:solidFill>
                  </a:tcPr>
                </a:tc>
                <a:tc>
                  <a:txBody>
                    <a:bodyPr/>
                    <a:lstStyle/>
                    <a:p>
                      <a:pPr algn="l" fontAlgn="ctr"/>
                      <a:r>
                        <a:rPr lang="es-ES" sz="1100" b="0" i="0" u="none" strike="noStrike" dirty="0">
                          <a:solidFill>
                            <a:srgbClr val="000000"/>
                          </a:solidFill>
                          <a:effectLst/>
                          <a:latin typeface="Calibri" panose="020F0502020204030204" pitchFamily="34" charset="0"/>
                        </a:rPr>
                        <a:t>2 ampliaciones de obra (sistema climatización </a:t>
                      </a:r>
                      <a:r>
                        <a:rPr lang="es-ES" sz="1100" b="0" i="0" u="none" strike="noStrike" dirty="0" err="1">
                          <a:solidFill>
                            <a:srgbClr val="000000"/>
                          </a:solidFill>
                          <a:effectLst/>
                          <a:latin typeface="Calibri" panose="020F0502020204030204" pitchFamily="34" charset="0"/>
                        </a:rPr>
                        <a:t>radiofarmacia</a:t>
                      </a:r>
                      <a:r>
                        <a:rPr lang="es-ES" sz="1100" b="0" i="0" u="none" strike="noStrike" dirty="0">
                          <a:solidFill>
                            <a:srgbClr val="000000"/>
                          </a:solidFill>
                          <a:effectLst/>
                          <a:latin typeface="Calibri" panose="020F0502020204030204" pitchFamily="34" charset="0"/>
                        </a:rPr>
                        <a:t>, blindajes, …)</a:t>
                      </a:r>
                    </a:p>
                  </a:txBody>
                  <a:tcPr marL="8773" marR="8773" marT="8773" marB="0" anchor="ctr">
                    <a:lnL>
                      <a:noFill/>
                    </a:lnL>
                    <a:lnR>
                      <a:noFill/>
                    </a:lnR>
                    <a:lnT>
                      <a:noFill/>
                    </a:lnT>
                    <a:lnB>
                      <a:noFill/>
                    </a:lnB>
                    <a:solidFill>
                      <a:srgbClr val="DDEBF7"/>
                    </a:solidFill>
                  </a:tcPr>
                </a:tc>
                <a:tc>
                  <a:txBody>
                    <a:bodyPr/>
                    <a:lstStyle/>
                    <a:p>
                      <a:pPr algn="ctr" fontAlgn="ctr"/>
                      <a:r>
                        <a:rPr lang="es-ES" sz="1100" b="0" i="0" u="none" strike="noStrike" dirty="0">
                          <a:solidFill>
                            <a:srgbClr val="000000"/>
                          </a:solidFill>
                          <a:effectLst/>
                          <a:latin typeface="Calibri" panose="020F0502020204030204" pitchFamily="34" charset="0"/>
                        </a:rPr>
                        <a:t>OBRAS</a:t>
                      </a:r>
                    </a:p>
                  </a:txBody>
                  <a:tcPr marL="8773" marR="8773" marT="8773" marB="0" anchor="ctr">
                    <a:lnL>
                      <a:noFill/>
                    </a:lnL>
                    <a:lnR>
                      <a:noFill/>
                    </a:lnR>
                    <a:lnT>
                      <a:noFill/>
                    </a:lnT>
                    <a:lnB>
                      <a:noFill/>
                    </a:lnB>
                    <a:solidFill>
                      <a:srgbClr val="DDEBF7"/>
                    </a:solidFill>
                  </a:tcPr>
                </a:tc>
                <a:extLst>
                  <a:ext uri="{0D108BD9-81ED-4DB2-BD59-A6C34878D82A}">
                    <a16:rowId xmlns:a16="http://schemas.microsoft.com/office/drawing/2014/main" val="91221943"/>
                  </a:ext>
                </a:extLst>
              </a:tr>
              <a:tr h="283703">
                <a:tc>
                  <a:txBody>
                    <a:bodyPr/>
                    <a:lstStyle/>
                    <a:p>
                      <a:pPr algn="l" fontAlgn="ctr"/>
                      <a:r>
                        <a:rPr lang="es-ES" sz="1100" b="1" i="0" u="none" strike="noStrike">
                          <a:solidFill>
                            <a:srgbClr val="000000"/>
                          </a:solidFill>
                          <a:effectLst/>
                          <a:latin typeface="Calibri" panose="020F0502020204030204" pitchFamily="34" charset="0"/>
                        </a:rPr>
                        <a:t>8 marzo 2023</a:t>
                      </a:r>
                    </a:p>
                  </a:txBody>
                  <a:tcPr marL="8773" marR="8773" marT="8773" marB="0" anchor="ctr">
                    <a:lnL>
                      <a:noFill/>
                    </a:lnL>
                    <a:lnR>
                      <a:noFill/>
                    </a:lnR>
                    <a:lnT>
                      <a:noFill/>
                    </a:lnT>
                    <a:lnB>
                      <a:noFill/>
                    </a:lnB>
                    <a:solidFill>
                      <a:srgbClr val="FF99FF"/>
                    </a:solidFill>
                  </a:tcPr>
                </a:tc>
                <a:tc>
                  <a:txBody>
                    <a:bodyPr/>
                    <a:lstStyle/>
                    <a:p>
                      <a:pPr algn="l" fontAlgn="ctr"/>
                      <a:r>
                        <a:rPr lang="es-ES" sz="1100" b="1" i="0" u="none" strike="noStrike">
                          <a:solidFill>
                            <a:srgbClr val="000000"/>
                          </a:solidFill>
                          <a:effectLst/>
                          <a:latin typeface="Calibri" panose="020F0502020204030204" pitchFamily="34" charset="0"/>
                        </a:rPr>
                        <a:t>Envío información adicional requerida por el CSN</a:t>
                      </a:r>
                    </a:p>
                  </a:txBody>
                  <a:tcPr marL="8773" marR="8773" marT="8773" marB="0" anchor="ctr">
                    <a:lnL>
                      <a:noFill/>
                    </a:lnL>
                    <a:lnR>
                      <a:noFill/>
                    </a:lnR>
                    <a:lnT>
                      <a:noFill/>
                    </a:lnT>
                    <a:lnB>
                      <a:noFill/>
                    </a:lnB>
                    <a:solidFill>
                      <a:srgbClr val="BDD7EE"/>
                    </a:solidFill>
                  </a:tcPr>
                </a:tc>
                <a:tc>
                  <a:txBody>
                    <a:bodyPr/>
                    <a:lstStyle/>
                    <a:p>
                      <a:pPr algn="ctr" fontAlgn="ctr"/>
                      <a:r>
                        <a:rPr lang="es-ES" sz="1100" b="0" i="0" u="none" strike="noStrike" dirty="0">
                          <a:solidFill>
                            <a:srgbClr val="000000"/>
                          </a:solidFill>
                          <a:effectLst/>
                          <a:latin typeface="Calibri" panose="020F0502020204030204" pitchFamily="34" charset="0"/>
                        </a:rPr>
                        <a:t>SPR</a:t>
                      </a:r>
                    </a:p>
                  </a:txBody>
                  <a:tcPr marL="8773" marR="8773" marT="8773" marB="0" anchor="ctr">
                    <a:lnL>
                      <a:noFill/>
                    </a:lnL>
                    <a:lnR>
                      <a:noFill/>
                    </a:lnR>
                    <a:lnT>
                      <a:noFill/>
                    </a:lnT>
                    <a:lnB>
                      <a:noFill/>
                    </a:lnB>
                    <a:solidFill>
                      <a:srgbClr val="FFFF00"/>
                    </a:solidFill>
                  </a:tcPr>
                </a:tc>
                <a:extLst>
                  <a:ext uri="{0D108BD9-81ED-4DB2-BD59-A6C34878D82A}">
                    <a16:rowId xmlns:a16="http://schemas.microsoft.com/office/drawing/2014/main" val="3406568701"/>
                  </a:ext>
                </a:extLst>
              </a:tr>
              <a:tr h="283703">
                <a:tc>
                  <a:txBody>
                    <a:bodyPr/>
                    <a:lstStyle/>
                    <a:p>
                      <a:pPr algn="l" fontAlgn="ctr"/>
                      <a:r>
                        <a:rPr lang="es-ES" sz="1100" b="0" i="0" u="none" strike="noStrike">
                          <a:solidFill>
                            <a:srgbClr val="000000"/>
                          </a:solidFill>
                          <a:effectLst/>
                          <a:latin typeface="Calibri" panose="020F0502020204030204" pitchFamily="34" charset="0"/>
                        </a:rPr>
                        <a:t>28 marzo 2023</a:t>
                      </a:r>
                    </a:p>
                  </a:txBody>
                  <a:tcPr marL="8773" marR="8773" marT="8773" marB="0" anchor="ctr">
                    <a:lnL>
                      <a:noFill/>
                    </a:lnL>
                    <a:lnR>
                      <a:noFill/>
                    </a:lnR>
                    <a:lnT>
                      <a:noFill/>
                    </a:lnT>
                    <a:lnB>
                      <a:noFill/>
                    </a:lnB>
                    <a:solidFill>
                      <a:srgbClr val="DDEBF7"/>
                    </a:solidFill>
                  </a:tcPr>
                </a:tc>
                <a:tc>
                  <a:txBody>
                    <a:bodyPr/>
                    <a:lstStyle/>
                    <a:p>
                      <a:pPr algn="l" fontAlgn="ctr"/>
                      <a:r>
                        <a:rPr lang="es-ES" sz="1100" b="0" i="0" u="none" strike="noStrike">
                          <a:solidFill>
                            <a:srgbClr val="000000"/>
                          </a:solidFill>
                          <a:effectLst/>
                          <a:latin typeface="Calibri" panose="020F0502020204030204" pitchFamily="34" charset="0"/>
                        </a:rPr>
                        <a:t>Envío nota a CSN con incremento blindajes zona suelo PET</a:t>
                      </a:r>
                    </a:p>
                  </a:txBody>
                  <a:tcPr marL="8773" marR="8773" marT="8773" marB="0" anchor="ctr">
                    <a:lnL>
                      <a:noFill/>
                    </a:lnL>
                    <a:lnR>
                      <a:noFill/>
                    </a:lnR>
                    <a:lnT>
                      <a:noFill/>
                    </a:lnT>
                    <a:lnB>
                      <a:noFill/>
                    </a:lnB>
                    <a:solidFill>
                      <a:srgbClr val="DDEBF7"/>
                    </a:solidFill>
                  </a:tcPr>
                </a:tc>
                <a:tc>
                  <a:txBody>
                    <a:bodyPr/>
                    <a:lstStyle/>
                    <a:p>
                      <a:pPr algn="ctr" fontAlgn="ctr"/>
                      <a:r>
                        <a:rPr lang="es-ES" sz="1100" b="0" i="0" u="none" strike="noStrike" dirty="0">
                          <a:solidFill>
                            <a:srgbClr val="000000"/>
                          </a:solidFill>
                          <a:effectLst/>
                          <a:latin typeface="Calibri" panose="020F0502020204030204" pitchFamily="34" charset="0"/>
                        </a:rPr>
                        <a:t>SPR</a:t>
                      </a:r>
                    </a:p>
                  </a:txBody>
                  <a:tcPr marL="8773" marR="8773" marT="8773" marB="0" anchor="ctr">
                    <a:lnL>
                      <a:noFill/>
                    </a:lnL>
                    <a:lnR>
                      <a:noFill/>
                    </a:lnR>
                    <a:lnT>
                      <a:noFill/>
                    </a:lnT>
                    <a:lnB>
                      <a:noFill/>
                    </a:lnB>
                    <a:solidFill>
                      <a:srgbClr val="FFFF00"/>
                    </a:solidFill>
                  </a:tcPr>
                </a:tc>
                <a:extLst>
                  <a:ext uri="{0D108BD9-81ED-4DB2-BD59-A6C34878D82A}">
                    <a16:rowId xmlns:a16="http://schemas.microsoft.com/office/drawing/2014/main" val="1757283869"/>
                  </a:ext>
                </a:extLst>
              </a:tr>
              <a:tr h="405290">
                <a:tc>
                  <a:txBody>
                    <a:bodyPr/>
                    <a:lstStyle/>
                    <a:p>
                      <a:pPr algn="l" fontAlgn="ctr"/>
                      <a:r>
                        <a:rPr lang="es-ES" sz="1100" b="0" i="0" u="none" strike="noStrike">
                          <a:solidFill>
                            <a:srgbClr val="000000"/>
                          </a:solidFill>
                          <a:effectLst/>
                          <a:latin typeface="Calibri" panose="020F0502020204030204" pitchFamily="34" charset="0"/>
                        </a:rPr>
                        <a:t>Abril 2023</a:t>
                      </a:r>
                    </a:p>
                  </a:txBody>
                  <a:tcPr marL="8773" marR="8773" marT="8773" marB="0" anchor="ctr">
                    <a:lnL>
                      <a:noFill/>
                    </a:lnL>
                    <a:lnR>
                      <a:noFill/>
                    </a:lnR>
                    <a:lnT>
                      <a:noFill/>
                    </a:lnT>
                    <a:lnB>
                      <a:noFill/>
                    </a:lnB>
                    <a:solidFill>
                      <a:srgbClr val="BDD7EE"/>
                    </a:solidFill>
                  </a:tcPr>
                </a:tc>
                <a:tc>
                  <a:txBody>
                    <a:bodyPr/>
                    <a:lstStyle/>
                    <a:p>
                      <a:pPr algn="l" fontAlgn="ctr"/>
                      <a:r>
                        <a:rPr lang="es-ES" sz="1100" b="0" i="0" u="none" strike="noStrike">
                          <a:solidFill>
                            <a:srgbClr val="000000"/>
                          </a:solidFill>
                          <a:effectLst/>
                          <a:latin typeface="Calibri" panose="020F0502020204030204" pitchFamily="34" charset="0"/>
                        </a:rPr>
                        <a:t>Autorización crédito necesario para equipamiento zona PET-TC (radiofarmacia y mobiliario general y clínico)</a:t>
                      </a:r>
                    </a:p>
                  </a:txBody>
                  <a:tcPr marL="8773" marR="8773" marT="8773" marB="0" anchor="ctr">
                    <a:lnL>
                      <a:noFill/>
                    </a:lnL>
                    <a:lnR>
                      <a:noFill/>
                    </a:lnR>
                    <a:lnT>
                      <a:noFill/>
                    </a:lnT>
                    <a:lnB>
                      <a:noFill/>
                    </a:lnB>
                    <a:solidFill>
                      <a:srgbClr val="BDD7EE"/>
                    </a:solidFill>
                  </a:tcPr>
                </a:tc>
                <a:tc>
                  <a:txBody>
                    <a:bodyPr/>
                    <a:lstStyle/>
                    <a:p>
                      <a:pPr algn="ctr" fontAlgn="ctr"/>
                      <a:r>
                        <a:rPr lang="es-ES" sz="1100" b="0" i="0" u="none" strike="noStrike" dirty="0">
                          <a:solidFill>
                            <a:srgbClr val="000000"/>
                          </a:solidFill>
                          <a:effectLst/>
                          <a:latin typeface="Calibri" panose="020F0502020204030204" pitchFamily="34" charset="0"/>
                        </a:rPr>
                        <a:t>CONSEJERIA SANIDAD</a:t>
                      </a:r>
                    </a:p>
                  </a:txBody>
                  <a:tcPr marL="8773" marR="8773" marT="8773" marB="0" anchor="ctr">
                    <a:lnL>
                      <a:noFill/>
                    </a:lnL>
                    <a:lnR>
                      <a:noFill/>
                    </a:lnR>
                    <a:lnT>
                      <a:noFill/>
                    </a:lnT>
                    <a:lnB>
                      <a:noFill/>
                    </a:lnB>
                    <a:solidFill>
                      <a:srgbClr val="BDD7EE"/>
                    </a:solidFill>
                  </a:tcPr>
                </a:tc>
                <a:extLst>
                  <a:ext uri="{0D108BD9-81ED-4DB2-BD59-A6C34878D82A}">
                    <a16:rowId xmlns:a16="http://schemas.microsoft.com/office/drawing/2014/main" val="2350053949"/>
                  </a:ext>
                </a:extLst>
              </a:tr>
            </a:tbl>
          </a:graphicData>
        </a:graphic>
      </p:graphicFrame>
      <p:sp>
        <p:nvSpPr>
          <p:cNvPr id="5" name="Marcador de pie de página 4">
            <a:extLst>
              <a:ext uri="{FF2B5EF4-FFF2-40B4-BE49-F238E27FC236}">
                <a16:creationId xmlns:a16="http://schemas.microsoft.com/office/drawing/2014/main" id="{52B800B2-FF54-0F99-D5B4-10AFE1D95425}"/>
              </a:ext>
            </a:extLst>
          </p:cNvPr>
          <p:cNvSpPr>
            <a:spLocks noGrp="1"/>
          </p:cNvSpPr>
          <p:nvPr>
            <p:ph type="ftr" sz="quarter" idx="5"/>
          </p:nvPr>
        </p:nvSpPr>
        <p:spPr/>
        <p:txBody>
          <a:bodyPr/>
          <a:lstStyle/>
          <a:p>
            <a:r>
              <a:rPr lang="es-ES"/>
              <a:t>Jornada de la Protección Radiológica 2023</a:t>
            </a:r>
            <a:endParaRPr lang="es-ES" dirty="0"/>
          </a:p>
        </p:txBody>
      </p:sp>
      <p:sp>
        <p:nvSpPr>
          <p:cNvPr id="4" name="Marcador de fecha 3">
            <a:extLst>
              <a:ext uri="{FF2B5EF4-FFF2-40B4-BE49-F238E27FC236}">
                <a16:creationId xmlns:a16="http://schemas.microsoft.com/office/drawing/2014/main" id="{1C38DB7A-EFFD-FAA1-F521-B002BFE08897}"/>
              </a:ext>
            </a:extLst>
          </p:cNvPr>
          <p:cNvSpPr>
            <a:spLocks noGrp="1"/>
          </p:cNvSpPr>
          <p:nvPr>
            <p:ph type="dt" sz="half" idx="6"/>
          </p:nvPr>
        </p:nvSpPr>
        <p:spPr/>
        <p:txBody>
          <a:bodyPr/>
          <a:lstStyle/>
          <a:p>
            <a:r>
              <a:rPr lang="es-ES"/>
              <a:t>08/05/2024</a:t>
            </a:r>
            <a:endParaRPr lang="en-US"/>
          </a:p>
        </p:txBody>
      </p:sp>
      <p:sp>
        <p:nvSpPr>
          <p:cNvPr id="6" name="Marcador de número de diapositiva 5">
            <a:extLst>
              <a:ext uri="{FF2B5EF4-FFF2-40B4-BE49-F238E27FC236}">
                <a16:creationId xmlns:a16="http://schemas.microsoft.com/office/drawing/2014/main" id="{F0D6C1C1-535A-7042-6D8C-424B1A5525D9}"/>
              </a:ext>
            </a:extLst>
          </p:cNvPr>
          <p:cNvSpPr>
            <a:spLocks noGrp="1"/>
          </p:cNvSpPr>
          <p:nvPr>
            <p:ph type="sldNum" sz="quarter" idx="4294967295"/>
          </p:nvPr>
        </p:nvSpPr>
        <p:spPr>
          <a:xfrm>
            <a:off x="7086600" y="6356350"/>
            <a:ext cx="2057400" cy="365125"/>
          </a:xfrm>
        </p:spPr>
        <p:txBody>
          <a:bodyPr/>
          <a:lstStyle/>
          <a:p>
            <a:fld id="{B6F15528-21DE-4FAA-801E-634DDDAF4B2B}" type="slidenum">
              <a:rPr lang="es-ES" smtClean="0"/>
              <a:pPr/>
              <a:t>16</a:t>
            </a:fld>
            <a:endParaRPr lang="es-ES" dirty="0"/>
          </a:p>
        </p:txBody>
      </p:sp>
      <p:sp>
        <p:nvSpPr>
          <p:cNvPr id="3" name="CuadroTexto 2">
            <a:extLst>
              <a:ext uri="{FF2B5EF4-FFF2-40B4-BE49-F238E27FC236}">
                <a16:creationId xmlns:a16="http://schemas.microsoft.com/office/drawing/2014/main" id="{6597E9B0-C3B9-BBC4-24EB-299D45CFB1AF}"/>
              </a:ext>
            </a:extLst>
          </p:cNvPr>
          <p:cNvSpPr txBox="1"/>
          <p:nvPr/>
        </p:nvSpPr>
        <p:spPr>
          <a:xfrm>
            <a:off x="1168066" y="882649"/>
            <a:ext cx="7139638" cy="432000"/>
          </a:xfrm>
          <a:prstGeom prst="rect">
            <a:avLst/>
          </a:prstGeom>
          <a:solidFill>
            <a:srgbClr val="FF0000"/>
          </a:solidFill>
        </p:spPr>
        <p:txBody>
          <a:bodyPr wrap="square" rtlCol="0">
            <a:spAutoFit/>
          </a:bodyPr>
          <a:lstStyle/>
          <a:p>
            <a:r>
              <a:rPr lang="es-ES" sz="2100" b="1" dirty="0">
                <a:solidFill>
                  <a:schemeClr val="bg1"/>
                </a:solidFill>
              </a:rPr>
              <a:t>EJEMPLO: INSTALACION PET-TC H. CLINICO VALLADOLID</a:t>
            </a:r>
          </a:p>
          <a:p>
            <a:endParaRPr lang="es-ES" b="1" dirty="0">
              <a:solidFill>
                <a:schemeClr val="bg1"/>
              </a:solidFill>
            </a:endParaRPr>
          </a:p>
        </p:txBody>
      </p:sp>
    </p:spTree>
    <p:extLst>
      <p:ext uri="{BB962C8B-B14F-4D97-AF65-F5344CB8AC3E}">
        <p14:creationId xmlns:p14="http://schemas.microsoft.com/office/powerpoint/2010/main" val="385985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52B800B2-FF54-0F99-D5B4-10AFE1D95425}"/>
              </a:ext>
            </a:extLst>
          </p:cNvPr>
          <p:cNvSpPr>
            <a:spLocks noGrp="1"/>
          </p:cNvSpPr>
          <p:nvPr>
            <p:ph type="ftr" sz="quarter" idx="5"/>
          </p:nvPr>
        </p:nvSpPr>
        <p:spPr/>
        <p:txBody>
          <a:bodyPr/>
          <a:lstStyle/>
          <a:p>
            <a:r>
              <a:rPr lang="es-ES"/>
              <a:t>Jornada de la Protección Radiológica 2023</a:t>
            </a:r>
            <a:endParaRPr lang="es-ES" dirty="0"/>
          </a:p>
        </p:txBody>
      </p:sp>
      <p:sp>
        <p:nvSpPr>
          <p:cNvPr id="4" name="Marcador de fecha 3">
            <a:extLst>
              <a:ext uri="{FF2B5EF4-FFF2-40B4-BE49-F238E27FC236}">
                <a16:creationId xmlns:a16="http://schemas.microsoft.com/office/drawing/2014/main" id="{1C38DB7A-EFFD-FAA1-F521-B002BFE08897}"/>
              </a:ext>
            </a:extLst>
          </p:cNvPr>
          <p:cNvSpPr>
            <a:spLocks noGrp="1"/>
          </p:cNvSpPr>
          <p:nvPr>
            <p:ph type="dt" sz="half" idx="6"/>
          </p:nvPr>
        </p:nvSpPr>
        <p:spPr/>
        <p:txBody>
          <a:bodyPr/>
          <a:lstStyle/>
          <a:p>
            <a:r>
              <a:rPr lang="es-ES"/>
              <a:t>08/05/2024</a:t>
            </a:r>
            <a:endParaRPr lang="en-US"/>
          </a:p>
        </p:txBody>
      </p:sp>
      <p:sp>
        <p:nvSpPr>
          <p:cNvPr id="6" name="Marcador de número de diapositiva 5">
            <a:extLst>
              <a:ext uri="{FF2B5EF4-FFF2-40B4-BE49-F238E27FC236}">
                <a16:creationId xmlns:a16="http://schemas.microsoft.com/office/drawing/2014/main" id="{F0D6C1C1-535A-7042-6D8C-424B1A5525D9}"/>
              </a:ext>
            </a:extLst>
          </p:cNvPr>
          <p:cNvSpPr>
            <a:spLocks noGrp="1"/>
          </p:cNvSpPr>
          <p:nvPr>
            <p:ph type="sldNum" sz="quarter" idx="4294967295"/>
          </p:nvPr>
        </p:nvSpPr>
        <p:spPr>
          <a:xfrm>
            <a:off x="7086600" y="6356350"/>
            <a:ext cx="2057400" cy="365125"/>
          </a:xfrm>
        </p:spPr>
        <p:txBody>
          <a:bodyPr/>
          <a:lstStyle/>
          <a:p>
            <a:fld id="{B6F15528-21DE-4FAA-801E-634DDDAF4B2B}" type="slidenum">
              <a:rPr lang="es-ES" smtClean="0"/>
              <a:pPr/>
              <a:t>17</a:t>
            </a:fld>
            <a:endParaRPr lang="es-ES" dirty="0"/>
          </a:p>
        </p:txBody>
      </p:sp>
      <p:sp>
        <p:nvSpPr>
          <p:cNvPr id="3" name="CuadroTexto 2">
            <a:extLst>
              <a:ext uri="{FF2B5EF4-FFF2-40B4-BE49-F238E27FC236}">
                <a16:creationId xmlns:a16="http://schemas.microsoft.com/office/drawing/2014/main" id="{6597E9B0-C3B9-BBC4-24EB-299D45CFB1AF}"/>
              </a:ext>
            </a:extLst>
          </p:cNvPr>
          <p:cNvSpPr txBox="1"/>
          <p:nvPr/>
        </p:nvSpPr>
        <p:spPr>
          <a:xfrm>
            <a:off x="1168066" y="882649"/>
            <a:ext cx="7139638" cy="432000"/>
          </a:xfrm>
          <a:prstGeom prst="rect">
            <a:avLst/>
          </a:prstGeom>
          <a:solidFill>
            <a:srgbClr val="FF0000"/>
          </a:solidFill>
        </p:spPr>
        <p:txBody>
          <a:bodyPr wrap="square" rtlCol="0">
            <a:spAutoFit/>
          </a:bodyPr>
          <a:lstStyle/>
          <a:p>
            <a:r>
              <a:rPr lang="es-ES" sz="2100" b="1" dirty="0">
                <a:solidFill>
                  <a:schemeClr val="bg1"/>
                </a:solidFill>
              </a:rPr>
              <a:t>EJEMPLO: INSTALACION PET-TC H. CLINICO VALLADOLID</a:t>
            </a:r>
          </a:p>
          <a:p>
            <a:endParaRPr lang="es-ES" b="1" dirty="0">
              <a:solidFill>
                <a:schemeClr val="bg1"/>
              </a:solidFill>
            </a:endParaRPr>
          </a:p>
        </p:txBody>
      </p:sp>
      <p:graphicFrame>
        <p:nvGraphicFramePr>
          <p:cNvPr id="8" name="Objeto 7">
            <a:extLst>
              <a:ext uri="{FF2B5EF4-FFF2-40B4-BE49-F238E27FC236}">
                <a16:creationId xmlns:a16="http://schemas.microsoft.com/office/drawing/2014/main" id="{E23E706A-E924-6674-1B88-265FF4ACAF3E}"/>
              </a:ext>
            </a:extLst>
          </p:cNvPr>
          <p:cNvGraphicFramePr>
            <a:graphicFrameLocks noChangeAspect="1"/>
          </p:cNvGraphicFramePr>
          <p:nvPr>
            <p:extLst>
              <p:ext uri="{D42A27DB-BD31-4B8C-83A1-F6EECF244321}">
                <p14:modId xmlns:p14="http://schemas.microsoft.com/office/powerpoint/2010/main" val="1957995412"/>
              </p:ext>
            </p:extLst>
          </p:nvPr>
        </p:nvGraphicFramePr>
        <p:xfrm>
          <a:off x="523875" y="1318993"/>
          <a:ext cx="8096250" cy="5457825"/>
        </p:xfrm>
        <a:graphic>
          <a:graphicData uri="http://schemas.openxmlformats.org/presentationml/2006/ole">
            <mc:AlternateContent xmlns:mc="http://schemas.openxmlformats.org/markup-compatibility/2006">
              <mc:Choice xmlns:v="urn:schemas-microsoft-com:vml" Requires="v">
                <p:oleObj spid="_x0000_s2051" name="Worksheet" r:id="rId4" imgW="8096137" imgH="5457681" progId="Excel.Sheet.12">
                  <p:embed/>
                </p:oleObj>
              </mc:Choice>
              <mc:Fallback>
                <p:oleObj name="Worksheet" r:id="rId4" imgW="8096137" imgH="5457681" progId="Excel.Sheet.12">
                  <p:embed/>
                  <p:pic>
                    <p:nvPicPr>
                      <p:cNvPr id="8" name="Objeto 7">
                        <a:extLst>
                          <a:ext uri="{FF2B5EF4-FFF2-40B4-BE49-F238E27FC236}">
                            <a16:creationId xmlns:a16="http://schemas.microsoft.com/office/drawing/2014/main" id="{E23E706A-E924-6674-1B88-265FF4ACAF3E}"/>
                          </a:ext>
                        </a:extLst>
                      </p:cNvPr>
                      <p:cNvPicPr/>
                      <p:nvPr/>
                    </p:nvPicPr>
                    <p:blipFill>
                      <a:blip r:embed="rId5"/>
                      <a:stretch>
                        <a:fillRect/>
                      </a:stretch>
                    </p:blipFill>
                    <p:spPr>
                      <a:xfrm>
                        <a:off x="523875" y="1318993"/>
                        <a:ext cx="8096250" cy="5457825"/>
                      </a:xfrm>
                      <a:prstGeom prst="rect">
                        <a:avLst/>
                      </a:prstGeom>
                    </p:spPr>
                  </p:pic>
                </p:oleObj>
              </mc:Fallback>
            </mc:AlternateContent>
          </a:graphicData>
        </a:graphic>
      </p:graphicFrame>
    </p:spTree>
    <p:extLst>
      <p:ext uri="{BB962C8B-B14F-4D97-AF65-F5344CB8AC3E}">
        <p14:creationId xmlns:p14="http://schemas.microsoft.com/office/powerpoint/2010/main" val="289796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7D3A69A-7C2B-43B6-8A6C-B33F68D578ED}"/>
              </a:ext>
            </a:extLst>
          </p:cNvPr>
          <p:cNvSpPr>
            <a:spLocks noGrp="1"/>
          </p:cNvSpPr>
          <p:nvPr>
            <p:ph idx="1"/>
          </p:nvPr>
        </p:nvSpPr>
        <p:spPr>
          <a:xfrm>
            <a:off x="176730" y="1815041"/>
            <a:ext cx="8795820" cy="4750543"/>
          </a:xfrm>
        </p:spPr>
        <p:txBody>
          <a:bodyPr>
            <a:noAutofit/>
          </a:bodyPr>
          <a:lstStyle/>
          <a:p>
            <a:pPr lvl="1" algn="just">
              <a:lnSpc>
                <a:spcPts val="2700"/>
              </a:lnSpc>
              <a:spcBef>
                <a:spcPts val="1200"/>
              </a:spcBef>
            </a:pPr>
            <a:r>
              <a:rPr lang="es-ES" b="1" dirty="0"/>
              <a:t>No haber incluido las </a:t>
            </a:r>
            <a:r>
              <a:rPr lang="es-ES" b="1" u="sng" dirty="0"/>
              <a:t>obras</a:t>
            </a:r>
            <a:r>
              <a:rPr lang="es-ES" b="1" dirty="0"/>
              <a:t> necesarias para adecuar los espacios en los que había que instalar el equipamiento de la compra del propio equipamiento ha supuesto un </a:t>
            </a:r>
            <a:r>
              <a:rPr lang="es-ES" b="1" u="sng" dirty="0"/>
              <a:t>problema muy importante de retrasos</a:t>
            </a:r>
            <a:r>
              <a:rPr lang="es-ES" b="1" dirty="0"/>
              <a:t> y problemas en las instalaciones en general. </a:t>
            </a:r>
          </a:p>
          <a:p>
            <a:pPr lvl="1" algn="just">
              <a:lnSpc>
                <a:spcPts val="2700"/>
              </a:lnSpc>
              <a:spcBef>
                <a:spcPts val="2400"/>
              </a:spcBef>
            </a:pPr>
            <a:r>
              <a:rPr lang="es-ES" b="1" dirty="0"/>
              <a:t>Las CCAA no han sido conscientes de </a:t>
            </a:r>
            <a:r>
              <a:rPr lang="es-ES" b="1" u="sng" dirty="0"/>
              <a:t>la acumulación de trabajo que iba a recaer sobre los SPR </a:t>
            </a:r>
            <a:r>
              <a:rPr lang="es-ES" b="1" dirty="0"/>
              <a:t>y no les han apoyado en absoluto. </a:t>
            </a:r>
          </a:p>
          <a:p>
            <a:pPr lvl="1" algn="just">
              <a:lnSpc>
                <a:spcPts val="2700"/>
              </a:lnSpc>
              <a:spcBef>
                <a:spcPts val="2400"/>
              </a:spcBef>
            </a:pPr>
            <a:r>
              <a:rPr lang="es-ES" b="1" dirty="0"/>
              <a:t>En las CCAA donde ha habido un </a:t>
            </a:r>
            <a:r>
              <a:rPr lang="es-ES" b="1" u="sng" dirty="0"/>
              <a:t>interlocutor </a:t>
            </a:r>
            <a:r>
              <a:rPr lang="es-ES" b="1" u="sng" dirty="0" err="1"/>
              <a:t>radiofísico</a:t>
            </a:r>
            <a:r>
              <a:rPr lang="es-ES" b="1" u="sng" dirty="0"/>
              <a:t> </a:t>
            </a:r>
            <a:r>
              <a:rPr lang="es-ES" b="1" dirty="0"/>
              <a:t>entre la administración sanitaria y el CSN, ha sido provechoso para todas las partes.</a:t>
            </a:r>
          </a:p>
          <a:p>
            <a:pPr lvl="1" algn="just">
              <a:lnSpc>
                <a:spcPts val="2700"/>
              </a:lnSpc>
              <a:spcBef>
                <a:spcPts val="1200"/>
              </a:spcBef>
            </a:pPr>
            <a:endParaRPr lang="es-ES" b="1" dirty="0"/>
          </a:p>
        </p:txBody>
      </p:sp>
      <p:sp>
        <p:nvSpPr>
          <p:cNvPr id="4" name="Marcador de fecha 3">
            <a:extLst>
              <a:ext uri="{FF2B5EF4-FFF2-40B4-BE49-F238E27FC236}">
                <a16:creationId xmlns:a16="http://schemas.microsoft.com/office/drawing/2014/main" id="{5CFDE5BB-8AE3-4099-BFED-9D3B675B4913}"/>
              </a:ext>
            </a:extLst>
          </p:cNvPr>
          <p:cNvSpPr>
            <a:spLocks noGrp="1"/>
          </p:cNvSpPr>
          <p:nvPr>
            <p:ph type="dt" sz="half" idx="10"/>
          </p:nvPr>
        </p:nvSpPr>
        <p:spPr/>
        <p:txBody>
          <a:bodyPr/>
          <a:lstStyle/>
          <a:p>
            <a:r>
              <a:rPr lang="es-ES"/>
              <a:t>08/05/2024</a:t>
            </a:r>
            <a:endParaRPr lang="en-US"/>
          </a:p>
        </p:txBody>
      </p:sp>
      <p:sp>
        <p:nvSpPr>
          <p:cNvPr id="5" name="Marcador de pie de página 4">
            <a:extLst>
              <a:ext uri="{FF2B5EF4-FFF2-40B4-BE49-F238E27FC236}">
                <a16:creationId xmlns:a16="http://schemas.microsoft.com/office/drawing/2014/main" id="{71170B16-3890-407C-BC87-14F1F63698DC}"/>
              </a:ext>
            </a:extLst>
          </p:cNvPr>
          <p:cNvSpPr>
            <a:spLocks noGrp="1"/>
          </p:cNvSpPr>
          <p:nvPr>
            <p:ph type="ftr" sz="quarter" idx="11"/>
          </p:nvPr>
        </p:nvSpPr>
        <p:spPr/>
        <p:txBody>
          <a:bodyPr/>
          <a:lstStyle/>
          <a:p>
            <a:r>
              <a:rPr lang="es-ES"/>
              <a:t>Jornada de la Protección Radiológica 2023</a:t>
            </a:r>
            <a:endParaRPr lang="es-ES" dirty="0"/>
          </a:p>
        </p:txBody>
      </p:sp>
      <p:sp>
        <p:nvSpPr>
          <p:cNvPr id="7" name="CuadroTexto 6">
            <a:extLst>
              <a:ext uri="{FF2B5EF4-FFF2-40B4-BE49-F238E27FC236}">
                <a16:creationId xmlns:a16="http://schemas.microsoft.com/office/drawing/2014/main" id="{0B706F44-543A-481A-9B15-2CEC42F8F053}"/>
              </a:ext>
            </a:extLst>
          </p:cNvPr>
          <p:cNvSpPr txBox="1"/>
          <p:nvPr/>
        </p:nvSpPr>
        <p:spPr>
          <a:xfrm>
            <a:off x="327962" y="1320781"/>
            <a:ext cx="8635350" cy="432000"/>
          </a:xfrm>
          <a:prstGeom prst="rect">
            <a:avLst/>
          </a:prstGeom>
          <a:solidFill>
            <a:srgbClr val="019564"/>
          </a:solidFill>
        </p:spPr>
        <p:txBody>
          <a:bodyPr wrap="square" rtlCol="0">
            <a:spAutoFit/>
          </a:bodyPr>
          <a:lstStyle/>
          <a:p>
            <a:r>
              <a:rPr lang="es-ES" sz="2100" b="1" dirty="0">
                <a:solidFill>
                  <a:schemeClr val="bg1"/>
                </a:solidFill>
              </a:rPr>
              <a:t>LECCIONES APRENDIDAS DEL PLAN INVEAT</a:t>
            </a:r>
            <a:endParaRPr lang="es-ES" sz="2100" b="1" u="sng" dirty="0">
              <a:solidFill>
                <a:schemeClr val="bg1"/>
              </a:solidFill>
            </a:endParaRPr>
          </a:p>
          <a:p>
            <a:endParaRPr lang="es-ES" b="1" dirty="0">
              <a:solidFill>
                <a:schemeClr val="bg1"/>
              </a:solidFill>
            </a:endParaRPr>
          </a:p>
        </p:txBody>
      </p:sp>
      <p:sp>
        <p:nvSpPr>
          <p:cNvPr id="6" name="Marcador de número de diapositiva 5">
            <a:extLst>
              <a:ext uri="{FF2B5EF4-FFF2-40B4-BE49-F238E27FC236}">
                <a16:creationId xmlns:a16="http://schemas.microsoft.com/office/drawing/2014/main" id="{6B39A5AD-7F8E-1312-7536-F1F62166F6C5}"/>
              </a:ext>
            </a:extLst>
          </p:cNvPr>
          <p:cNvSpPr>
            <a:spLocks noGrp="1"/>
          </p:cNvSpPr>
          <p:nvPr>
            <p:ph type="sldNum" sz="quarter" idx="12"/>
          </p:nvPr>
        </p:nvSpPr>
        <p:spPr/>
        <p:txBody>
          <a:bodyPr/>
          <a:lstStyle/>
          <a:p>
            <a:fld id="{B6F15528-21DE-4FAA-801E-634DDDAF4B2B}" type="slidenum">
              <a:rPr lang="es-ES" smtClean="0"/>
              <a:pPr/>
              <a:t>18</a:t>
            </a:fld>
            <a:endParaRPr lang="es-ES" dirty="0"/>
          </a:p>
        </p:txBody>
      </p:sp>
    </p:spTree>
    <p:extLst>
      <p:ext uri="{BB962C8B-B14F-4D97-AF65-F5344CB8AC3E}">
        <p14:creationId xmlns:p14="http://schemas.microsoft.com/office/powerpoint/2010/main" val="226403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7D3A69A-7C2B-43B6-8A6C-B33F68D578ED}"/>
              </a:ext>
            </a:extLst>
          </p:cNvPr>
          <p:cNvSpPr>
            <a:spLocks noGrp="1"/>
          </p:cNvSpPr>
          <p:nvPr>
            <p:ph idx="1"/>
          </p:nvPr>
        </p:nvSpPr>
        <p:spPr>
          <a:xfrm>
            <a:off x="176730" y="1815041"/>
            <a:ext cx="8795820" cy="4750543"/>
          </a:xfrm>
        </p:spPr>
        <p:txBody>
          <a:bodyPr>
            <a:noAutofit/>
          </a:bodyPr>
          <a:lstStyle/>
          <a:p>
            <a:pPr lvl="1" algn="just">
              <a:lnSpc>
                <a:spcPts val="2700"/>
              </a:lnSpc>
              <a:spcBef>
                <a:spcPts val="1200"/>
              </a:spcBef>
            </a:pPr>
            <a:r>
              <a:rPr lang="es-ES" b="1" dirty="0"/>
              <a:t>Valoración muy positiva de las </a:t>
            </a:r>
            <a:r>
              <a:rPr lang="es-ES" b="1" u="sng" dirty="0"/>
              <a:t>Circulares Informativas del CSN </a:t>
            </a:r>
            <a:r>
              <a:rPr lang="es-ES" dirty="0"/>
              <a:t>sobre la documentación para las solicitudes de las modificaciones de las IIRR</a:t>
            </a:r>
          </a:p>
          <a:p>
            <a:pPr lvl="2" algn="just">
              <a:lnSpc>
                <a:spcPts val="2700"/>
              </a:lnSpc>
              <a:spcBef>
                <a:spcPts val="400"/>
              </a:spcBef>
            </a:pPr>
            <a:r>
              <a:rPr lang="es-ES" sz="1800" dirty="0"/>
              <a:t>Era algo que se había demandado desde hace mucho tiempo por los SPR</a:t>
            </a:r>
          </a:p>
          <a:p>
            <a:pPr lvl="2" algn="just">
              <a:lnSpc>
                <a:spcPts val="2700"/>
              </a:lnSpc>
              <a:spcBef>
                <a:spcPts val="400"/>
              </a:spcBef>
            </a:pPr>
            <a:r>
              <a:rPr lang="es-ES" sz="1800" dirty="0"/>
              <a:t>Simplificarán el proceso de solicitud para los SPR en el futuro</a:t>
            </a:r>
          </a:p>
          <a:p>
            <a:pPr lvl="2" algn="just">
              <a:lnSpc>
                <a:spcPts val="2700"/>
              </a:lnSpc>
              <a:spcBef>
                <a:spcPts val="400"/>
              </a:spcBef>
            </a:pPr>
            <a:r>
              <a:rPr lang="es-ES" sz="1800" dirty="0"/>
              <a:t>Contribuyen a mejorar la eficiencia y efectividad del proceso de evaluación </a:t>
            </a:r>
          </a:p>
          <a:p>
            <a:pPr lvl="2" algn="just">
              <a:lnSpc>
                <a:spcPts val="2700"/>
              </a:lnSpc>
              <a:spcBef>
                <a:spcPts val="400"/>
              </a:spcBef>
            </a:pPr>
            <a:r>
              <a:rPr lang="es-ES" sz="1800" dirty="0"/>
              <a:t>Contribuyen a reducir los plazos de la concesión de las autorizaciones</a:t>
            </a:r>
          </a:p>
          <a:p>
            <a:pPr lvl="1" algn="just">
              <a:lnSpc>
                <a:spcPts val="2700"/>
              </a:lnSpc>
              <a:spcBef>
                <a:spcPts val="1200"/>
              </a:spcBef>
            </a:pPr>
            <a:r>
              <a:rPr lang="es-ES" b="1" dirty="0"/>
              <a:t>Pero</a:t>
            </a:r>
            <a:r>
              <a:rPr lang="es-ES" dirty="0"/>
              <a:t>:</a:t>
            </a:r>
          </a:p>
          <a:p>
            <a:pPr lvl="2" algn="just">
              <a:lnSpc>
                <a:spcPts val="2700"/>
              </a:lnSpc>
              <a:spcBef>
                <a:spcPts val="400"/>
              </a:spcBef>
            </a:pPr>
            <a:r>
              <a:rPr lang="es-ES" sz="1800" dirty="0"/>
              <a:t>Han venido en un momento muy delicado para los SPR y han supuesto dificultades de adaptación: mayor cantidad de información a incluir, procedimientos, reglamento de funcionamiento, plan emergencia…</a:t>
            </a:r>
          </a:p>
          <a:p>
            <a:pPr lvl="2" algn="just">
              <a:lnSpc>
                <a:spcPts val="2700"/>
              </a:lnSpc>
              <a:spcBef>
                <a:spcPts val="400"/>
              </a:spcBef>
            </a:pPr>
            <a:r>
              <a:rPr lang="es-ES" sz="1800" dirty="0"/>
              <a:t>Han complicado el trabajo de los SPR en un momento muy difícil para ellos</a:t>
            </a:r>
            <a:endParaRPr lang="es-ES" dirty="0"/>
          </a:p>
        </p:txBody>
      </p:sp>
      <p:sp>
        <p:nvSpPr>
          <p:cNvPr id="4" name="Marcador de fecha 3">
            <a:extLst>
              <a:ext uri="{FF2B5EF4-FFF2-40B4-BE49-F238E27FC236}">
                <a16:creationId xmlns:a16="http://schemas.microsoft.com/office/drawing/2014/main" id="{5CFDE5BB-8AE3-4099-BFED-9D3B675B4913}"/>
              </a:ext>
            </a:extLst>
          </p:cNvPr>
          <p:cNvSpPr>
            <a:spLocks noGrp="1"/>
          </p:cNvSpPr>
          <p:nvPr>
            <p:ph type="dt" sz="half" idx="10"/>
          </p:nvPr>
        </p:nvSpPr>
        <p:spPr/>
        <p:txBody>
          <a:bodyPr/>
          <a:lstStyle/>
          <a:p>
            <a:r>
              <a:rPr lang="es-ES"/>
              <a:t>08/05/2024</a:t>
            </a:r>
            <a:endParaRPr lang="en-US"/>
          </a:p>
        </p:txBody>
      </p:sp>
      <p:sp>
        <p:nvSpPr>
          <p:cNvPr id="5" name="Marcador de pie de página 4">
            <a:extLst>
              <a:ext uri="{FF2B5EF4-FFF2-40B4-BE49-F238E27FC236}">
                <a16:creationId xmlns:a16="http://schemas.microsoft.com/office/drawing/2014/main" id="{71170B16-3890-407C-BC87-14F1F63698DC}"/>
              </a:ext>
            </a:extLst>
          </p:cNvPr>
          <p:cNvSpPr>
            <a:spLocks noGrp="1"/>
          </p:cNvSpPr>
          <p:nvPr>
            <p:ph type="ftr" sz="quarter" idx="11"/>
          </p:nvPr>
        </p:nvSpPr>
        <p:spPr/>
        <p:txBody>
          <a:bodyPr/>
          <a:lstStyle/>
          <a:p>
            <a:r>
              <a:rPr lang="es-ES"/>
              <a:t>Jornada de la Protección Radiológica 2023</a:t>
            </a:r>
            <a:endParaRPr lang="es-ES" dirty="0"/>
          </a:p>
        </p:txBody>
      </p:sp>
      <p:sp>
        <p:nvSpPr>
          <p:cNvPr id="7" name="CuadroTexto 6">
            <a:extLst>
              <a:ext uri="{FF2B5EF4-FFF2-40B4-BE49-F238E27FC236}">
                <a16:creationId xmlns:a16="http://schemas.microsoft.com/office/drawing/2014/main" id="{0B706F44-543A-481A-9B15-2CEC42F8F053}"/>
              </a:ext>
            </a:extLst>
          </p:cNvPr>
          <p:cNvSpPr txBox="1"/>
          <p:nvPr/>
        </p:nvSpPr>
        <p:spPr>
          <a:xfrm>
            <a:off x="327962" y="1320781"/>
            <a:ext cx="8635350" cy="432000"/>
          </a:xfrm>
          <a:prstGeom prst="rect">
            <a:avLst/>
          </a:prstGeom>
          <a:solidFill>
            <a:srgbClr val="019564"/>
          </a:solidFill>
        </p:spPr>
        <p:txBody>
          <a:bodyPr wrap="square" rtlCol="0">
            <a:spAutoFit/>
          </a:bodyPr>
          <a:lstStyle/>
          <a:p>
            <a:r>
              <a:rPr lang="es-ES" sz="2100" b="1" dirty="0">
                <a:solidFill>
                  <a:schemeClr val="bg1"/>
                </a:solidFill>
              </a:rPr>
              <a:t>LECCIONES APRENDIDAS DEL PLAN INVEAT</a:t>
            </a:r>
            <a:endParaRPr lang="es-ES" sz="2100" b="1" u="sng" dirty="0">
              <a:solidFill>
                <a:schemeClr val="bg1"/>
              </a:solidFill>
            </a:endParaRPr>
          </a:p>
          <a:p>
            <a:endParaRPr lang="es-ES" b="1" dirty="0">
              <a:solidFill>
                <a:schemeClr val="bg1"/>
              </a:solidFill>
            </a:endParaRPr>
          </a:p>
        </p:txBody>
      </p:sp>
      <p:sp>
        <p:nvSpPr>
          <p:cNvPr id="6" name="Marcador de número de diapositiva 5">
            <a:extLst>
              <a:ext uri="{FF2B5EF4-FFF2-40B4-BE49-F238E27FC236}">
                <a16:creationId xmlns:a16="http://schemas.microsoft.com/office/drawing/2014/main" id="{6B39A5AD-7F8E-1312-7536-F1F62166F6C5}"/>
              </a:ext>
            </a:extLst>
          </p:cNvPr>
          <p:cNvSpPr>
            <a:spLocks noGrp="1"/>
          </p:cNvSpPr>
          <p:nvPr>
            <p:ph type="sldNum" sz="quarter" idx="12"/>
          </p:nvPr>
        </p:nvSpPr>
        <p:spPr/>
        <p:txBody>
          <a:bodyPr/>
          <a:lstStyle/>
          <a:p>
            <a:fld id="{B6F15528-21DE-4FAA-801E-634DDDAF4B2B}" type="slidenum">
              <a:rPr lang="es-ES" smtClean="0"/>
              <a:pPr/>
              <a:t>19</a:t>
            </a:fld>
            <a:endParaRPr lang="es-ES" dirty="0"/>
          </a:p>
        </p:txBody>
      </p:sp>
    </p:spTree>
    <p:extLst>
      <p:ext uri="{BB962C8B-B14F-4D97-AF65-F5344CB8AC3E}">
        <p14:creationId xmlns:p14="http://schemas.microsoft.com/office/powerpoint/2010/main" val="42817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5CFDE5BB-8AE3-4099-BFED-9D3B675B4913}"/>
              </a:ext>
            </a:extLst>
          </p:cNvPr>
          <p:cNvSpPr>
            <a:spLocks noGrp="1"/>
          </p:cNvSpPr>
          <p:nvPr>
            <p:ph type="dt" sz="half" idx="10"/>
          </p:nvPr>
        </p:nvSpPr>
        <p:spPr/>
        <p:txBody>
          <a:bodyPr/>
          <a:lstStyle/>
          <a:p>
            <a:r>
              <a:rPr lang="es-ES"/>
              <a:t>08/05/2024</a:t>
            </a:r>
            <a:endParaRPr lang="en-US"/>
          </a:p>
        </p:txBody>
      </p:sp>
      <p:sp>
        <p:nvSpPr>
          <p:cNvPr id="5" name="Marcador de pie de página 4">
            <a:extLst>
              <a:ext uri="{FF2B5EF4-FFF2-40B4-BE49-F238E27FC236}">
                <a16:creationId xmlns:a16="http://schemas.microsoft.com/office/drawing/2014/main" id="{71170B16-3890-407C-BC87-14F1F63698DC}"/>
              </a:ext>
            </a:extLst>
          </p:cNvPr>
          <p:cNvSpPr>
            <a:spLocks noGrp="1"/>
          </p:cNvSpPr>
          <p:nvPr>
            <p:ph type="ftr" sz="quarter" idx="11"/>
          </p:nvPr>
        </p:nvSpPr>
        <p:spPr/>
        <p:txBody>
          <a:bodyPr/>
          <a:lstStyle/>
          <a:p>
            <a:r>
              <a:rPr lang="es-ES" dirty="0"/>
              <a:t>Jornada de la Protección Radiológica 2023</a:t>
            </a:r>
          </a:p>
        </p:txBody>
      </p:sp>
      <p:sp>
        <p:nvSpPr>
          <p:cNvPr id="15" name="Marcador de contenido 2">
            <a:extLst>
              <a:ext uri="{FF2B5EF4-FFF2-40B4-BE49-F238E27FC236}">
                <a16:creationId xmlns:a16="http://schemas.microsoft.com/office/drawing/2014/main" id="{A7D3A69A-7C2B-43B6-8A6C-B33F68D578ED}"/>
              </a:ext>
            </a:extLst>
          </p:cNvPr>
          <p:cNvSpPr>
            <a:spLocks noGrp="1"/>
          </p:cNvSpPr>
          <p:nvPr>
            <p:ph idx="1"/>
          </p:nvPr>
        </p:nvSpPr>
        <p:spPr>
          <a:xfrm>
            <a:off x="171450" y="1421656"/>
            <a:ext cx="8795820" cy="4750543"/>
          </a:xfrm>
        </p:spPr>
        <p:txBody>
          <a:bodyPr>
            <a:noAutofit/>
          </a:bodyPr>
          <a:lstStyle/>
          <a:p>
            <a:pPr algn="just">
              <a:lnSpc>
                <a:spcPts val="2700"/>
              </a:lnSpc>
              <a:spcBef>
                <a:spcPts val="600"/>
              </a:spcBef>
            </a:pPr>
            <a:r>
              <a:rPr lang="es-ES" b="1" u="sng" dirty="0"/>
              <a:t>Plan de Recuperación, Transformación y Resiliencia</a:t>
            </a:r>
          </a:p>
          <a:p>
            <a:pPr marL="342900" lvl="1" indent="0" algn="just">
              <a:lnSpc>
                <a:spcPts val="2700"/>
              </a:lnSpc>
              <a:spcBef>
                <a:spcPts val="600"/>
              </a:spcBef>
              <a:buNone/>
            </a:pPr>
            <a:r>
              <a:rPr lang="es-ES" b="1" u="sng" dirty="0"/>
              <a:t>(2021-2026)</a:t>
            </a:r>
            <a:endParaRPr lang="es-ES" dirty="0"/>
          </a:p>
        </p:txBody>
      </p:sp>
      <p:sp>
        <p:nvSpPr>
          <p:cNvPr id="2" name="Marcador de número de diapositiva 1">
            <a:extLst>
              <a:ext uri="{FF2B5EF4-FFF2-40B4-BE49-F238E27FC236}">
                <a16:creationId xmlns:a16="http://schemas.microsoft.com/office/drawing/2014/main" id="{37F08AF0-B59E-5D66-A0BC-D5C9CF60FFB2}"/>
              </a:ext>
            </a:extLst>
          </p:cNvPr>
          <p:cNvSpPr>
            <a:spLocks noGrp="1"/>
          </p:cNvSpPr>
          <p:nvPr>
            <p:ph type="sldNum" sz="quarter" idx="12"/>
          </p:nvPr>
        </p:nvSpPr>
        <p:spPr/>
        <p:txBody>
          <a:bodyPr/>
          <a:lstStyle/>
          <a:p>
            <a:fld id="{B6F15528-21DE-4FAA-801E-634DDDAF4B2B}" type="slidenum">
              <a:rPr lang="es-ES" smtClean="0"/>
              <a:pPr/>
              <a:t>2</a:t>
            </a:fld>
            <a:endParaRPr lang="es-ES" dirty="0"/>
          </a:p>
        </p:txBody>
      </p:sp>
      <p:pic>
        <p:nvPicPr>
          <p:cNvPr id="7" name="Imagen 6">
            <a:extLst>
              <a:ext uri="{FF2B5EF4-FFF2-40B4-BE49-F238E27FC236}">
                <a16:creationId xmlns:a16="http://schemas.microsoft.com/office/drawing/2014/main" id="{3649573E-2905-5EAB-BA0F-5F8DAABD6540}"/>
              </a:ext>
            </a:extLst>
          </p:cNvPr>
          <p:cNvPicPr>
            <a:picLocks noChangeAspect="1"/>
          </p:cNvPicPr>
          <p:nvPr/>
        </p:nvPicPr>
        <p:blipFill>
          <a:blip r:embed="rId4"/>
          <a:stretch>
            <a:fillRect/>
          </a:stretch>
        </p:blipFill>
        <p:spPr>
          <a:xfrm>
            <a:off x="747521" y="2216451"/>
            <a:ext cx="7648959" cy="4139900"/>
          </a:xfrm>
          <a:prstGeom prst="rect">
            <a:avLst/>
          </a:prstGeom>
        </p:spPr>
      </p:pic>
      <p:pic>
        <p:nvPicPr>
          <p:cNvPr id="17" name="Imagen 16">
            <a:extLst>
              <a:ext uri="{FF2B5EF4-FFF2-40B4-BE49-F238E27FC236}">
                <a16:creationId xmlns:a16="http://schemas.microsoft.com/office/drawing/2014/main" id="{6876C65B-3400-4EF1-B090-FF5568D6E6CB}"/>
              </a:ext>
            </a:extLst>
          </p:cNvPr>
          <p:cNvPicPr>
            <a:picLocks noChangeAspect="1"/>
          </p:cNvPicPr>
          <p:nvPr/>
        </p:nvPicPr>
        <p:blipFill>
          <a:blip r:embed="rId5"/>
          <a:stretch>
            <a:fillRect/>
          </a:stretch>
        </p:blipFill>
        <p:spPr>
          <a:xfrm>
            <a:off x="7300395" y="1196627"/>
            <a:ext cx="1689434" cy="2379355"/>
          </a:xfrm>
          <a:prstGeom prst="rect">
            <a:avLst/>
          </a:prstGeom>
        </p:spPr>
      </p:pic>
      <p:sp>
        <p:nvSpPr>
          <p:cNvPr id="10" name="CuadroTexto 9">
            <a:extLst>
              <a:ext uri="{FF2B5EF4-FFF2-40B4-BE49-F238E27FC236}">
                <a16:creationId xmlns:a16="http://schemas.microsoft.com/office/drawing/2014/main" id="{CC319EEB-DDE1-237B-3235-66C5F1C4B52C}"/>
              </a:ext>
            </a:extLst>
          </p:cNvPr>
          <p:cNvSpPr txBox="1"/>
          <p:nvPr/>
        </p:nvSpPr>
        <p:spPr>
          <a:xfrm>
            <a:off x="3520453" y="5431432"/>
            <a:ext cx="3106661" cy="923330"/>
          </a:xfrm>
          <a:prstGeom prst="rect">
            <a:avLst/>
          </a:prstGeom>
          <a:solidFill>
            <a:srgbClr val="F8D9C6"/>
          </a:solidFill>
          <a:ln w="25400">
            <a:solidFill>
              <a:schemeClr val="tx1"/>
            </a:solidFill>
          </a:ln>
        </p:spPr>
        <p:txBody>
          <a:bodyPr wrap="square" rtlCol="0">
            <a:spAutoFit/>
          </a:bodyPr>
          <a:lstStyle/>
          <a:p>
            <a:pPr marL="447675" indent="-447675">
              <a:spcAft>
                <a:spcPts val="1200"/>
              </a:spcAft>
              <a:tabLst>
                <a:tab pos="447675" algn="l"/>
              </a:tabLst>
            </a:pPr>
            <a:r>
              <a:rPr lang="es-ES" sz="1800" b="1" kern="100" dirty="0">
                <a:solidFill>
                  <a:srgbClr val="FA7F48"/>
                </a:solidFill>
                <a:effectLst/>
                <a:latin typeface="Arial Narrow" panose="020B0606020202030204" pitchFamily="34" charset="0"/>
                <a:ea typeface="Calibri" panose="020F0502020204030204" pitchFamily="34" charset="0"/>
                <a:cs typeface="Times New Roman" panose="02020603050405020304" pitchFamily="18" charset="0"/>
              </a:rPr>
              <a:t>C18</a:t>
            </a:r>
            <a:r>
              <a:rPr lang="es-ES" b="1" kern="100" dirty="0">
                <a:solidFill>
                  <a:srgbClr val="FA7F48"/>
                </a:solidFill>
                <a:latin typeface="Calibri" panose="020F0502020204030204" pitchFamily="34" charset="0"/>
                <a:ea typeface="Calibri" panose="020F0502020204030204" pitchFamily="34" charset="0"/>
                <a:cs typeface="Times New Roman" panose="02020603050405020304" pitchFamily="18" charset="0"/>
              </a:rPr>
              <a:t>	</a:t>
            </a:r>
            <a:r>
              <a:rPr lang="es-ES" sz="1800" b="1" kern="100" dirty="0">
                <a:effectLst/>
                <a:latin typeface="Arial Narrow" panose="020B0606020202030204" pitchFamily="34" charset="0"/>
                <a:ea typeface="Calibri" panose="020F0502020204030204" pitchFamily="34" charset="0"/>
                <a:cs typeface="Times New Roman" panose="02020603050405020304" pitchFamily="18" charset="0"/>
              </a:rPr>
              <a:t>Renovación</a:t>
            </a:r>
            <a:r>
              <a:rPr lang="es-ES" sz="1800" b="1" kern="100" spc="-30" dirty="0">
                <a:effectLst/>
                <a:latin typeface="Arial Narrow" panose="020B0606020202030204" pitchFamily="34" charset="0"/>
                <a:ea typeface="Calibri" panose="020F0502020204030204" pitchFamily="34" charset="0"/>
                <a:cs typeface="Times New Roman" panose="02020603050405020304" pitchFamily="18" charset="0"/>
              </a:rPr>
              <a:t> </a:t>
            </a:r>
            <a:r>
              <a:rPr lang="es-ES" sz="1800" b="1" kern="100" dirty="0">
                <a:effectLst/>
                <a:latin typeface="Arial Narrow" panose="020B0606020202030204" pitchFamily="34" charset="0"/>
                <a:ea typeface="Calibri" panose="020F0502020204030204" pitchFamily="34" charset="0"/>
                <a:cs typeface="Times New Roman" panose="02020603050405020304" pitchFamily="18" charset="0"/>
              </a:rPr>
              <a:t>y</a:t>
            </a:r>
            <a:r>
              <a:rPr lang="es-ES" sz="1800" b="1" kern="100" spc="-85" dirty="0">
                <a:effectLst/>
                <a:latin typeface="Arial Narrow" panose="020B0606020202030204" pitchFamily="34" charset="0"/>
                <a:ea typeface="Calibri" panose="020F0502020204030204" pitchFamily="34" charset="0"/>
                <a:cs typeface="Times New Roman" panose="02020603050405020304" pitchFamily="18" charset="0"/>
              </a:rPr>
              <a:t> </a:t>
            </a:r>
            <a:r>
              <a:rPr lang="es-ES" sz="1800" b="1" kern="100" dirty="0">
                <a:effectLst/>
                <a:latin typeface="Arial Narrow" panose="020B0606020202030204" pitchFamily="34" charset="0"/>
                <a:ea typeface="Calibri" panose="020F0502020204030204" pitchFamily="34" charset="0"/>
                <a:cs typeface="Times New Roman" panose="02020603050405020304" pitchFamily="18" charset="0"/>
              </a:rPr>
              <a:t>ampliación</a:t>
            </a:r>
            <a:r>
              <a:rPr lang="es-ES" sz="1800" b="1" kern="100" spc="-30" dirty="0">
                <a:effectLst/>
                <a:latin typeface="Arial Narrow" panose="020B0606020202030204" pitchFamily="34" charset="0"/>
                <a:ea typeface="Calibri" panose="020F0502020204030204" pitchFamily="34" charset="0"/>
                <a:cs typeface="Times New Roman" panose="02020603050405020304" pitchFamily="18" charset="0"/>
              </a:rPr>
              <a:t> </a:t>
            </a:r>
            <a:r>
              <a:rPr lang="es-ES" sz="1800" b="1" kern="100" dirty="0">
                <a:effectLst/>
                <a:latin typeface="Arial Narrow" panose="020B0606020202030204" pitchFamily="34" charset="0"/>
                <a:ea typeface="Calibri" panose="020F0502020204030204" pitchFamily="34" charset="0"/>
                <a:cs typeface="Times New Roman" panose="02020603050405020304" pitchFamily="18" charset="0"/>
              </a:rPr>
              <a:t>de</a:t>
            </a:r>
            <a:r>
              <a:rPr lang="es-ES" sz="1800" b="1" kern="100" spc="-90" dirty="0">
                <a:effectLst/>
                <a:latin typeface="Arial Narrow" panose="020B0606020202030204" pitchFamily="34" charset="0"/>
                <a:ea typeface="Calibri" panose="020F0502020204030204" pitchFamily="34" charset="0"/>
                <a:cs typeface="Times New Roman" panose="02020603050405020304" pitchFamily="18" charset="0"/>
              </a:rPr>
              <a:t> </a:t>
            </a:r>
            <a:r>
              <a:rPr lang="es-ES" sz="1800" b="1" kern="100" dirty="0">
                <a:effectLst/>
                <a:latin typeface="Arial Narrow" panose="020B0606020202030204" pitchFamily="34" charset="0"/>
                <a:ea typeface="Calibri" panose="020F0502020204030204" pitchFamily="34" charset="0"/>
                <a:cs typeface="Times New Roman" panose="02020603050405020304" pitchFamily="18" charset="0"/>
              </a:rPr>
              <a:t>las</a:t>
            </a:r>
            <a:r>
              <a:rPr lang="es-ES" sz="1800" b="1" kern="100" spc="-105" dirty="0">
                <a:effectLst/>
                <a:latin typeface="Arial Narrow" panose="020B0606020202030204" pitchFamily="34" charset="0"/>
                <a:ea typeface="Calibri" panose="020F0502020204030204" pitchFamily="34" charset="0"/>
                <a:cs typeface="Times New Roman" panose="02020603050405020304" pitchFamily="18" charset="0"/>
              </a:rPr>
              <a:t> </a:t>
            </a:r>
            <a:r>
              <a:rPr lang="es-ES" sz="1800" b="1" kern="100" dirty="0">
                <a:effectLst/>
                <a:latin typeface="Arial Narrow" panose="020B0606020202030204" pitchFamily="34" charset="0"/>
                <a:ea typeface="Calibri" panose="020F0502020204030204" pitchFamily="34" charset="0"/>
                <a:cs typeface="Times New Roman" panose="02020603050405020304" pitchFamily="18" charset="0"/>
              </a:rPr>
              <a:t>capacidades</a:t>
            </a:r>
            <a:r>
              <a:rPr lang="es-ES" sz="1800" b="1" kern="100" spc="10" dirty="0">
                <a:effectLst/>
                <a:latin typeface="Arial Narrow" panose="020B0606020202030204" pitchFamily="34" charset="0"/>
                <a:ea typeface="Calibri" panose="020F0502020204030204" pitchFamily="34" charset="0"/>
                <a:cs typeface="Times New Roman" panose="02020603050405020304" pitchFamily="18" charset="0"/>
              </a:rPr>
              <a:t> </a:t>
            </a:r>
            <a:r>
              <a:rPr lang="es-ES" sz="1800" b="1" kern="100" dirty="0">
                <a:effectLst/>
                <a:latin typeface="Arial Narrow" panose="020B0606020202030204" pitchFamily="34" charset="0"/>
                <a:ea typeface="Calibri" panose="020F0502020204030204" pitchFamily="34" charset="0"/>
                <a:cs typeface="Times New Roman" panose="02020603050405020304" pitchFamily="18" charset="0"/>
              </a:rPr>
              <a:t>del</a:t>
            </a:r>
            <a:r>
              <a:rPr lang="es-ES" sz="1800" b="1" kern="100" spc="-65" dirty="0">
                <a:effectLst/>
                <a:latin typeface="Arial Narrow" panose="020B0606020202030204" pitchFamily="34" charset="0"/>
                <a:ea typeface="Calibri" panose="020F0502020204030204" pitchFamily="34" charset="0"/>
                <a:cs typeface="Times New Roman" panose="02020603050405020304" pitchFamily="18" charset="0"/>
              </a:rPr>
              <a:t> </a:t>
            </a:r>
            <a:r>
              <a:rPr lang="es-ES" sz="1800" b="1" kern="100" dirty="0">
                <a:effectLst/>
                <a:latin typeface="Arial Narrow" panose="020B0606020202030204" pitchFamily="34" charset="0"/>
                <a:ea typeface="Calibri" panose="020F0502020204030204" pitchFamily="34" charset="0"/>
                <a:cs typeface="Times New Roman" panose="02020603050405020304" pitchFamily="18" charset="0"/>
              </a:rPr>
              <a:t>Sistema</a:t>
            </a:r>
            <a:r>
              <a:rPr lang="es-ES" sz="1800" b="1" kern="100" spc="-40" dirty="0">
                <a:effectLst/>
                <a:latin typeface="Arial Narrow" panose="020B0606020202030204" pitchFamily="34" charset="0"/>
                <a:ea typeface="Calibri" panose="020F0502020204030204" pitchFamily="34" charset="0"/>
                <a:cs typeface="Times New Roman" panose="02020603050405020304" pitchFamily="18" charset="0"/>
              </a:rPr>
              <a:t> </a:t>
            </a:r>
            <a:r>
              <a:rPr lang="es-ES" sz="1800" b="1" kern="100" dirty="0">
                <a:effectLst/>
                <a:latin typeface="Arial Narrow" panose="020B0606020202030204" pitchFamily="34" charset="0"/>
                <a:ea typeface="Calibri" panose="020F0502020204030204" pitchFamily="34" charset="0"/>
                <a:cs typeface="Times New Roman" panose="02020603050405020304" pitchFamily="18" charset="0"/>
              </a:rPr>
              <a:t>Nacional</a:t>
            </a:r>
            <a:r>
              <a:rPr lang="es-ES" sz="1800" b="1" kern="100" spc="-30" dirty="0">
                <a:effectLst/>
                <a:latin typeface="Arial Narrow" panose="020B0606020202030204" pitchFamily="34" charset="0"/>
                <a:ea typeface="Calibri" panose="020F0502020204030204" pitchFamily="34" charset="0"/>
                <a:cs typeface="Times New Roman" panose="02020603050405020304" pitchFamily="18" charset="0"/>
              </a:rPr>
              <a:t> </a:t>
            </a:r>
            <a:r>
              <a:rPr lang="es-ES" sz="1800" b="1" kern="100" dirty="0">
                <a:effectLst/>
                <a:latin typeface="Arial Narrow" panose="020B0606020202030204" pitchFamily="34" charset="0"/>
                <a:ea typeface="Calibri" panose="020F0502020204030204" pitchFamily="34" charset="0"/>
                <a:cs typeface="Times New Roman" panose="02020603050405020304" pitchFamily="18" charset="0"/>
              </a:rPr>
              <a:t>de</a:t>
            </a:r>
            <a:r>
              <a:rPr lang="es-ES" sz="1800" b="1" kern="100" spc="-105" dirty="0">
                <a:effectLst/>
                <a:latin typeface="Arial Narrow" panose="020B0606020202030204" pitchFamily="34" charset="0"/>
                <a:ea typeface="Calibri" panose="020F0502020204030204" pitchFamily="34" charset="0"/>
                <a:cs typeface="Times New Roman" panose="02020603050405020304" pitchFamily="18" charset="0"/>
              </a:rPr>
              <a:t> </a:t>
            </a:r>
            <a:r>
              <a:rPr lang="es-ES" sz="1800" b="1" kern="100" dirty="0">
                <a:effectLst/>
                <a:latin typeface="Arial Narrow" panose="020B0606020202030204" pitchFamily="34" charset="0"/>
                <a:ea typeface="Calibri" panose="020F0502020204030204" pitchFamily="34" charset="0"/>
                <a:cs typeface="Times New Roman" panose="02020603050405020304" pitchFamily="18" charset="0"/>
              </a:rPr>
              <a:t>Salud</a:t>
            </a:r>
            <a:endParaRPr lang="es-ES" sz="1800" kern="100" dirty="0">
              <a:effectLst/>
              <a:latin typeface="Arial Narrow" panose="020B0606020202030204" pitchFamily="34" charset="0"/>
              <a:ea typeface="Calibri" panose="020F0502020204030204" pitchFamily="34" charset="0"/>
              <a:cs typeface="Times New Roman" panose="02020603050405020304" pitchFamily="18" charset="0"/>
            </a:endParaRPr>
          </a:p>
        </p:txBody>
      </p:sp>
      <p:grpSp>
        <p:nvGrpSpPr>
          <p:cNvPr id="22" name="Grupo 21">
            <a:extLst>
              <a:ext uri="{FF2B5EF4-FFF2-40B4-BE49-F238E27FC236}">
                <a16:creationId xmlns:a16="http://schemas.microsoft.com/office/drawing/2014/main" id="{B1724015-6052-4609-1F91-1EA1686C7AB3}"/>
              </a:ext>
            </a:extLst>
          </p:cNvPr>
          <p:cNvGrpSpPr/>
          <p:nvPr/>
        </p:nvGrpSpPr>
        <p:grpSpPr>
          <a:xfrm>
            <a:off x="3845963" y="2731847"/>
            <a:ext cx="2371223" cy="2379355"/>
            <a:chOff x="3845963" y="2731847"/>
            <a:chExt cx="2371223" cy="2379355"/>
          </a:xfrm>
        </p:grpSpPr>
        <p:sp>
          <p:nvSpPr>
            <p:cNvPr id="8" name="Elipse 7">
              <a:extLst>
                <a:ext uri="{FF2B5EF4-FFF2-40B4-BE49-F238E27FC236}">
                  <a16:creationId xmlns:a16="http://schemas.microsoft.com/office/drawing/2014/main" id="{42184B61-C63A-6B6B-A996-06C220C28B9C}"/>
                </a:ext>
              </a:extLst>
            </p:cNvPr>
            <p:cNvSpPr/>
            <p:nvPr/>
          </p:nvSpPr>
          <p:spPr>
            <a:xfrm>
              <a:off x="3845963" y="2731847"/>
              <a:ext cx="2371223" cy="2379355"/>
            </a:xfrm>
            <a:prstGeom prst="ellipse">
              <a:avLst/>
            </a:prstGeom>
            <a:solidFill>
              <a:srgbClr val="C96A2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9" name="Objeto 18">
              <a:extLst>
                <a:ext uri="{FF2B5EF4-FFF2-40B4-BE49-F238E27FC236}">
                  <a16:creationId xmlns:a16="http://schemas.microsoft.com/office/drawing/2014/main" id="{7F109F3D-EAA2-619F-4ED0-EC14DAC8B9DA}"/>
                </a:ext>
              </a:extLst>
            </p:cNvPr>
            <p:cNvGraphicFramePr>
              <a:graphicFrameLocks noChangeAspect="1"/>
            </p:cNvGraphicFramePr>
            <p:nvPr>
              <p:extLst>
                <p:ext uri="{D42A27DB-BD31-4B8C-83A1-F6EECF244321}">
                  <p14:modId xmlns:p14="http://schemas.microsoft.com/office/powerpoint/2010/main" val="416819448"/>
                </p:ext>
              </p:extLst>
            </p:nvPr>
          </p:nvGraphicFramePr>
          <p:xfrm>
            <a:off x="4264110" y="3038863"/>
            <a:ext cx="413571" cy="422736"/>
          </p:xfrm>
          <a:graphic>
            <a:graphicData uri="http://schemas.openxmlformats.org/presentationml/2006/ole">
              <mc:AlternateContent xmlns:mc="http://schemas.openxmlformats.org/markup-compatibility/2006">
                <mc:Choice xmlns:v="urn:schemas-microsoft-com:vml" Requires="v">
                  <p:oleObj spid="_x0000_s1029" r:id="rId6" imgW="572447" imgH="585938" progId="">
                    <p:embed/>
                  </p:oleObj>
                </mc:Choice>
                <mc:Fallback>
                  <p:oleObj r:id="rId6" imgW="572447" imgH="585938" progId="">
                    <p:embed/>
                    <p:pic>
                      <p:nvPicPr>
                        <p:cNvPr id="19" name="Objeto 18">
                          <a:extLst>
                            <a:ext uri="{FF2B5EF4-FFF2-40B4-BE49-F238E27FC236}">
                              <a16:creationId xmlns:a16="http://schemas.microsoft.com/office/drawing/2014/main" id="{7F109F3D-EAA2-619F-4ED0-EC14DAC8B9DA}"/>
                            </a:ext>
                          </a:extLst>
                        </p:cNvPr>
                        <p:cNvPicPr/>
                        <p:nvPr/>
                      </p:nvPicPr>
                      <p:blipFill>
                        <a:blip r:embed="rId7"/>
                        <a:stretch>
                          <a:fillRect/>
                        </a:stretch>
                      </p:blipFill>
                      <p:spPr>
                        <a:xfrm>
                          <a:off x="4264110" y="3038863"/>
                          <a:ext cx="413571" cy="422736"/>
                        </a:xfrm>
                        <a:prstGeom prst="rect">
                          <a:avLst/>
                        </a:prstGeom>
                      </p:spPr>
                    </p:pic>
                  </p:oleObj>
                </mc:Fallback>
              </mc:AlternateContent>
            </a:graphicData>
          </a:graphic>
        </p:graphicFrame>
        <p:graphicFrame>
          <p:nvGraphicFramePr>
            <p:cNvPr id="20" name="Objeto 19">
              <a:extLst>
                <a:ext uri="{FF2B5EF4-FFF2-40B4-BE49-F238E27FC236}">
                  <a16:creationId xmlns:a16="http://schemas.microsoft.com/office/drawing/2014/main" id="{1531CFB9-42F8-84AB-F177-C96DA72C189F}"/>
                </a:ext>
              </a:extLst>
            </p:cNvPr>
            <p:cNvGraphicFramePr>
              <a:graphicFrameLocks noChangeAspect="1"/>
            </p:cNvGraphicFramePr>
            <p:nvPr>
              <p:extLst>
                <p:ext uri="{D42A27DB-BD31-4B8C-83A1-F6EECF244321}">
                  <p14:modId xmlns:p14="http://schemas.microsoft.com/office/powerpoint/2010/main" val="974225528"/>
                </p:ext>
              </p:extLst>
            </p:nvPr>
          </p:nvGraphicFramePr>
          <p:xfrm>
            <a:off x="4749581" y="2944254"/>
            <a:ext cx="692494" cy="969492"/>
          </p:xfrm>
          <a:graphic>
            <a:graphicData uri="http://schemas.openxmlformats.org/presentationml/2006/ole">
              <mc:AlternateContent xmlns:mc="http://schemas.openxmlformats.org/markup-compatibility/2006">
                <mc:Choice xmlns:v="urn:schemas-microsoft-com:vml" Requires="v">
                  <p:oleObj spid="_x0000_s1030" r:id="rId8" imgW="992313" imgH="1388624" progId="">
                    <p:embed/>
                  </p:oleObj>
                </mc:Choice>
                <mc:Fallback>
                  <p:oleObj r:id="rId8" imgW="992313" imgH="1388624" progId="">
                    <p:embed/>
                    <p:pic>
                      <p:nvPicPr>
                        <p:cNvPr id="20" name="Objeto 19">
                          <a:extLst>
                            <a:ext uri="{FF2B5EF4-FFF2-40B4-BE49-F238E27FC236}">
                              <a16:creationId xmlns:a16="http://schemas.microsoft.com/office/drawing/2014/main" id="{1531CFB9-42F8-84AB-F177-C96DA72C189F}"/>
                            </a:ext>
                          </a:extLst>
                        </p:cNvPr>
                        <p:cNvPicPr/>
                        <p:nvPr/>
                      </p:nvPicPr>
                      <p:blipFill>
                        <a:blip r:embed="rId9"/>
                        <a:stretch>
                          <a:fillRect/>
                        </a:stretch>
                      </p:blipFill>
                      <p:spPr>
                        <a:xfrm>
                          <a:off x="4749581" y="2944254"/>
                          <a:ext cx="692494" cy="969492"/>
                        </a:xfrm>
                        <a:prstGeom prst="rect">
                          <a:avLst/>
                        </a:prstGeom>
                      </p:spPr>
                    </p:pic>
                  </p:oleObj>
                </mc:Fallback>
              </mc:AlternateContent>
            </a:graphicData>
          </a:graphic>
        </p:graphicFrame>
        <p:graphicFrame>
          <p:nvGraphicFramePr>
            <p:cNvPr id="21" name="Objeto 20">
              <a:extLst>
                <a:ext uri="{FF2B5EF4-FFF2-40B4-BE49-F238E27FC236}">
                  <a16:creationId xmlns:a16="http://schemas.microsoft.com/office/drawing/2014/main" id="{0EFAF337-6699-D99B-C52B-2A749B98526E}"/>
                </a:ext>
              </a:extLst>
            </p:cNvPr>
            <p:cNvGraphicFramePr>
              <a:graphicFrameLocks noChangeAspect="1"/>
            </p:cNvGraphicFramePr>
            <p:nvPr>
              <p:extLst>
                <p:ext uri="{D42A27DB-BD31-4B8C-83A1-F6EECF244321}">
                  <p14:modId xmlns:p14="http://schemas.microsoft.com/office/powerpoint/2010/main" val="2238913852"/>
                </p:ext>
              </p:extLst>
            </p:nvPr>
          </p:nvGraphicFramePr>
          <p:xfrm>
            <a:off x="4052085" y="4001558"/>
            <a:ext cx="1958975" cy="569685"/>
          </p:xfrm>
          <a:graphic>
            <a:graphicData uri="http://schemas.openxmlformats.org/presentationml/2006/ole">
              <mc:AlternateContent xmlns:mc="http://schemas.openxmlformats.org/markup-compatibility/2006">
                <mc:Choice xmlns:v="urn:schemas-microsoft-com:vml" Requires="v">
                  <p:oleObj spid="_x0000_s1031" r:id="rId10" imgW="2849970" imgH="827972" progId="">
                    <p:embed/>
                  </p:oleObj>
                </mc:Choice>
                <mc:Fallback>
                  <p:oleObj r:id="rId10" imgW="2849970" imgH="827972" progId="">
                    <p:embed/>
                    <p:pic>
                      <p:nvPicPr>
                        <p:cNvPr id="21" name="Objeto 20">
                          <a:extLst>
                            <a:ext uri="{FF2B5EF4-FFF2-40B4-BE49-F238E27FC236}">
                              <a16:creationId xmlns:a16="http://schemas.microsoft.com/office/drawing/2014/main" id="{0EFAF337-6699-D99B-C52B-2A749B98526E}"/>
                            </a:ext>
                          </a:extLst>
                        </p:cNvPr>
                        <p:cNvPicPr/>
                        <p:nvPr/>
                      </p:nvPicPr>
                      <p:blipFill>
                        <a:blip r:embed="rId11"/>
                        <a:stretch>
                          <a:fillRect/>
                        </a:stretch>
                      </p:blipFill>
                      <p:spPr>
                        <a:xfrm>
                          <a:off x="4052085" y="4001558"/>
                          <a:ext cx="1958975" cy="569685"/>
                        </a:xfrm>
                        <a:prstGeom prst="rect">
                          <a:avLst/>
                        </a:prstGeom>
                      </p:spPr>
                    </p:pic>
                  </p:oleObj>
                </mc:Fallback>
              </mc:AlternateContent>
            </a:graphicData>
          </a:graphic>
        </p:graphicFrame>
      </p:grpSp>
    </p:spTree>
    <p:extLst>
      <p:ext uri="{BB962C8B-B14F-4D97-AF65-F5344CB8AC3E}">
        <p14:creationId xmlns:p14="http://schemas.microsoft.com/office/powerpoint/2010/main" val="423637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7D3A69A-7C2B-43B6-8A6C-B33F68D578ED}"/>
              </a:ext>
            </a:extLst>
          </p:cNvPr>
          <p:cNvSpPr>
            <a:spLocks noGrp="1"/>
          </p:cNvSpPr>
          <p:nvPr>
            <p:ph idx="1"/>
          </p:nvPr>
        </p:nvSpPr>
        <p:spPr>
          <a:xfrm>
            <a:off x="176730" y="1815041"/>
            <a:ext cx="8795820" cy="4750543"/>
          </a:xfrm>
        </p:spPr>
        <p:txBody>
          <a:bodyPr>
            <a:noAutofit/>
          </a:bodyPr>
          <a:lstStyle/>
          <a:p>
            <a:pPr lvl="1" algn="just">
              <a:lnSpc>
                <a:spcPts val="2700"/>
              </a:lnSpc>
              <a:spcBef>
                <a:spcPts val="1200"/>
              </a:spcBef>
            </a:pPr>
            <a:r>
              <a:rPr lang="es-ES" b="1" dirty="0"/>
              <a:t>Tanto los gestores sanitarios, gerencias, etc. como los fabricantes no acaban de entender algunas peculiaridades del entramado administrativo y de autorizaciones de las instalaciones, que les parecen incoherentes:</a:t>
            </a:r>
          </a:p>
          <a:p>
            <a:pPr lvl="2" algn="just">
              <a:lnSpc>
                <a:spcPts val="2700"/>
              </a:lnSpc>
              <a:spcBef>
                <a:spcPts val="1200"/>
              </a:spcBef>
            </a:pPr>
            <a:r>
              <a:rPr lang="es-ES" sz="1800" b="1" dirty="0"/>
              <a:t>Ejemplo: por qué un TC tiene un tratamiento tan distinto cuando está en un servicio de medicina nuclear o radioterapia (instalación radiactiva) a cuando se instala en un servicio de radiodiagnóstico (declaración en Industria sin participación efectiva del CSN)</a:t>
            </a:r>
          </a:p>
          <a:p>
            <a:pPr marL="685800" lvl="2" indent="0" algn="just">
              <a:lnSpc>
                <a:spcPts val="2700"/>
              </a:lnSpc>
              <a:spcBef>
                <a:spcPts val="1200"/>
              </a:spcBef>
              <a:buNone/>
            </a:pPr>
            <a:endParaRPr lang="es-ES" sz="1800" b="1" dirty="0"/>
          </a:p>
          <a:p>
            <a:pPr lvl="1" algn="just">
              <a:lnSpc>
                <a:spcPts val="2700"/>
              </a:lnSpc>
              <a:spcBef>
                <a:spcPts val="1200"/>
              </a:spcBef>
            </a:pPr>
            <a:r>
              <a:rPr lang="es-ES" b="1" dirty="0"/>
              <a:t>Escasa información a los SPR del proceso de evaluación en el CSN (con una media de 4-5 meses de duración). ¿Mayor transparencia? ¿Mayor colaboración?</a:t>
            </a:r>
          </a:p>
        </p:txBody>
      </p:sp>
      <p:sp>
        <p:nvSpPr>
          <p:cNvPr id="4" name="Marcador de fecha 3">
            <a:extLst>
              <a:ext uri="{FF2B5EF4-FFF2-40B4-BE49-F238E27FC236}">
                <a16:creationId xmlns:a16="http://schemas.microsoft.com/office/drawing/2014/main" id="{5CFDE5BB-8AE3-4099-BFED-9D3B675B4913}"/>
              </a:ext>
            </a:extLst>
          </p:cNvPr>
          <p:cNvSpPr>
            <a:spLocks noGrp="1"/>
          </p:cNvSpPr>
          <p:nvPr>
            <p:ph type="dt" sz="half" idx="10"/>
          </p:nvPr>
        </p:nvSpPr>
        <p:spPr/>
        <p:txBody>
          <a:bodyPr/>
          <a:lstStyle/>
          <a:p>
            <a:r>
              <a:rPr lang="es-ES"/>
              <a:t>08/05/2024</a:t>
            </a:r>
            <a:endParaRPr lang="en-US"/>
          </a:p>
        </p:txBody>
      </p:sp>
      <p:sp>
        <p:nvSpPr>
          <p:cNvPr id="5" name="Marcador de pie de página 4">
            <a:extLst>
              <a:ext uri="{FF2B5EF4-FFF2-40B4-BE49-F238E27FC236}">
                <a16:creationId xmlns:a16="http://schemas.microsoft.com/office/drawing/2014/main" id="{71170B16-3890-407C-BC87-14F1F63698DC}"/>
              </a:ext>
            </a:extLst>
          </p:cNvPr>
          <p:cNvSpPr>
            <a:spLocks noGrp="1"/>
          </p:cNvSpPr>
          <p:nvPr>
            <p:ph type="ftr" sz="quarter" idx="11"/>
          </p:nvPr>
        </p:nvSpPr>
        <p:spPr/>
        <p:txBody>
          <a:bodyPr/>
          <a:lstStyle/>
          <a:p>
            <a:r>
              <a:rPr lang="es-ES"/>
              <a:t>Jornada de la Protección Radiológica 2023</a:t>
            </a:r>
            <a:endParaRPr lang="es-ES" dirty="0"/>
          </a:p>
        </p:txBody>
      </p:sp>
      <p:sp>
        <p:nvSpPr>
          <p:cNvPr id="7" name="CuadroTexto 6">
            <a:extLst>
              <a:ext uri="{FF2B5EF4-FFF2-40B4-BE49-F238E27FC236}">
                <a16:creationId xmlns:a16="http://schemas.microsoft.com/office/drawing/2014/main" id="{0B706F44-543A-481A-9B15-2CEC42F8F053}"/>
              </a:ext>
            </a:extLst>
          </p:cNvPr>
          <p:cNvSpPr txBox="1"/>
          <p:nvPr/>
        </p:nvSpPr>
        <p:spPr>
          <a:xfrm>
            <a:off x="327962" y="1320781"/>
            <a:ext cx="8635350" cy="432000"/>
          </a:xfrm>
          <a:prstGeom prst="rect">
            <a:avLst/>
          </a:prstGeom>
          <a:solidFill>
            <a:srgbClr val="019564"/>
          </a:solidFill>
        </p:spPr>
        <p:txBody>
          <a:bodyPr wrap="square" rtlCol="0">
            <a:spAutoFit/>
          </a:bodyPr>
          <a:lstStyle/>
          <a:p>
            <a:r>
              <a:rPr lang="es-ES" sz="2100" b="1" dirty="0">
                <a:solidFill>
                  <a:schemeClr val="bg1"/>
                </a:solidFill>
              </a:rPr>
              <a:t>LECCIONES APRENDIDAS DEL PLAN INVEAT</a:t>
            </a:r>
            <a:endParaRPr lang="es-ES" sz="2100" b="1" u="sng" dirty="0">
              <a:solidFill>
                <a:schemeClr val="bg1"/>
              </a:solidFill>
            </a:endParaRPr>
          </a:p>
          <a:p>
            <a:endParaRPr lang="es-ES" b="1" dirty="0">
              <a:solidFill>
                <a:schemeClr val="bg1"/>
              </a:solidFill>
            </a:endParaRPr>
          </a:p>
        </p:txBody>
      </p:sp>
      <p:sp>
        <p:nvSpPr>
          <p:cNvPr id="6" name="Marcador de número de diapositiva 5">
            <a:extLst>
              <a:ext uri="{FF2B5EF4-FFF2-40B4-BE49-F238E27FC236}">
                <a16:creationId xmlns:a16="http://schemas.microsoft.com/office/drawing/2014/main" id="{6B39A5AD-7F8E-1312-7536-F1F62166F6C5}"/>
              </a:ext>
            </a:extLst>
          </p:cNvPr>
          <p:cNvSpPr>
            <a:spLocks noGrp="1"/>
          </p:cNvSpPr>
          <p:nvPr>
            <p:ph type="sldNum" sz="quarter" idx="12"/>
          </p:nvPr>
        </p:nvSpPr>
        <p:spPr/>
        <p:txBody>
          <a:bodyPr/>
          <a:lstStyle/>
          <a:p>
            <a:fld id="{B6F15528-21DE-4FAA-801E-634DDDAF4B2B}" type="slidenum">
              <a:rPr lang="es-ES" smtClean="0"/>
              <a:pPr/>
              <a:t>20</a:t>
            </a:fld>
            <a:endParaRPr lang="es-ES" dirty="0"/>
          </a:p>
        </p:txBody>
      </p:sp>
    </p:spTree>
    <p:extLst>
      <p:ext uri="{BB962C8B-B14F-4D97-AF65-F5344CB8AC3E}">
        <p14:creationId xmlns:p14="http://schemas.microsoft.com/office/powerpoint/2010/main" val="15597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5CFDE5BB-8AE3-4099-BFED-9D3B675B4913}"/>
              </a:ext>
            </a:extLst>
          </p:cNvPr>
          <p:cNvSpPr>
            <a:spLocks noGrp="1"/>
          </p:cNvSpPr>
          <p:nvPr>
            <p:ph type="dt" sz="half" idx="10"/>
          </p:nvPr>
        </p:nvSpPr>
        <p:spPr/>
        <p:txBody>
          <a:bodyPr/>
          <a:lstStyle/>
          <a:p>
            <a:r>
              <a:rPr lang="es-ES"/>
              <a:t>08/05/2024</a:t>
            </a:r>
            <a:endParaRPr lang="en-US"/>
          </a:p>
        </p:txBody>
      </p:sp>
      <p:sp>
        <p:nvSpPr>
          <p:cNvPr id="5" name="Marcador de pie de página 4">
            <a:extLst>
              <a:ext uri="{FF2B5EF4-FFF2-40B4-BE49-F238E27FC236}">
                <a16:creationId xmlns:a16="http://schemas.microsoft.com/office/drawing/2014/main" id="{71170B16-3890-407C-BC87-14F1F63698DC}"/>
              </a:ext>
            </a:extLst>
          </p:cNvPr>
          <p:cNvSpPr>
            <a:spLocks noGrp="1"/>
          </p:cNvSpPr>
          <p:nvPr>
            <p:ph type="ftr" sz="quarter" idx="11"/>
          </p:nvPr>
        </p:nvSpPr>
        <p:spPr/>
        <p:txBody>
          <a:bodyPr/>
          <a:lstStyle/>
          <a:p>
            <a:r>
              <a:rPr lang="es-ES"/>
              <a:t>Jornada de la Protección Radiológica 2023</a:t>
            </a:r>
            <a:endParaRPr lang="es-ES" dirty="0"/>
          </a:p>
        </p:txBody>
      </p:sp>
      <p:sp>
        <p:nvSpPr>
          <p:cNvPr id="7" name="CuadroTexto 6">
            <a:extLst>
              <a:ext uri="{FF2B5EF4-FFF2-40B4-BE49-F238E27FC236}">
                <a16:creationId xmlns:a16="http://schemas.microsoft.com/office/drawing/2014/main" id="{0B706F44-543A-481A-9B15-2CEC42F8F053}"/>
              </a:ext>
            </a:extLst>
          </p:cNvPr>
          <p:cNvSpPr txBox="1"/>
          <p:nvPr/>
        </p:nvSpPr>
        <p:spPr>
          <a:xfrm>
            <a:off x="327962" y="1320781"/>
            <a:ext cx="8635350" cy="432000"/>
          </a:xfrm>
          <a:prstGeom prst="rect">
            <a:avLst/>
          </a:prstGeom>
          <a:solidFill>
            <a:srgbClr val="019564"/>
          </a:solidFill>
        </p:spPr>
        <p:txBody>
          <a:bodyPr wrap="square" rtlCol="0">
            <a:spAutoFit/>
          </a:bodyPr>
          <a:lstStyle/>
          <a:p>
            <a:r>
              <a:rPr lang="es-ES" sz="2100" b="1" dirty="0">
                <a:solidFill>
                  <a:schemeClr val="bg1"/>
                </a:solidFill>
              </a:rPr>
              <a:t>¿SE HAN CUMPLIDO LOS OBJETIVOS DEL PLAN INVEAT?</a:t>
            </a:r>
            <a:endParaRPr lang="es-ES" sz="2100" b="1" u="sng" dirty="0">
              <a:solidFill>
                <a:schemeClr val="bg1"/>
              </a:solidFill>
            </a:endParaRPr>
          </a:p>
          <a:p>
            <a:endParaRPr lang="es-ES" b="1" dirty="0">
              <a:solidFill>
                <a:schemeClr val="bg1"/>
              </a:solidFill>
            </a:endParaRPr>
          </a:p>
        </p:txBody>
      </p:sp>
      <p:sp>
        <p:nvSpPr>
          <p:cNvPr id="6" name="Marcador de número de diapositiva 5">
            <a:extLst>
              <a:ext uri="{FF2B5EF4-FFF2-40B4-BE49-F238E27FC236}">
                <a16:creationId xmlns:a16="http://schemas.microsoft.com/office/drawing/2014/main" id="{6B39A5AD-7F8E-1312-7536-F1F62166F6C5}"/>
              </a:ext>
            </a:extLst>
          </p:cNvPr>
          <p:cNvSpPr>
            <a:spLocks noGrp="1"/>
          </p:cNvSpPr>
          <p:nvPr>
            <p:ph type="sldNum" sz="quarter" idx="12"/>
          </p:nvPr>
        </p:nvSpPr>
        <p:spPr/>
        <p:txBody>
          <a:bodyPr/>
          <a:lstStyle/>
          <a:p>
            <a:fld id="{B6F15528-21DE-4FAA-801E-634DDDAF4B2B}" type="slidenum">
              <a:rPr lang="es-ES" smtClean="0"/>
              <a:pPr/>
              <a:t>21</a:t>
            </a:fld>
            <a:endParaRPr lang="es-ES" dirty="0"/>
          </a:p>
        </p:txBody>
      </p:sp>
      <p:pic>
        <p:nvPicPr>
          <p:cNvPr id="8" name="Imagen 7">
            <a:extLst>
              <a:ext uri="{FF2B5EF4-FFF2-40B4-BE49-F238E27FC236}">
                <a16:creationId xmlns:a16="http://schemas.microsoft.com/office/drawing/2014/main" id="{47575F4B-F2B4-6D8A-A33F-B78B160C47D6}"/>
              </a:ext>
            </a:extLst>
          </p:cNvPr>
          <p:cNvPicPr>
            <a:picLocks noChangeAspect="1"/>
          </p:cNvPicPr>
          <p:nvPr/>
        </p:nvPicPr>
        <p:blipFill>
          <a:blip r:embed="rId3"/>
          <a:stretch>
            <a:fillRect/>
          </a:stretch>
        </p:blipFill>
        <p:spPr>
          <a:xfrm>
            <a:off x="3367929" y="1878770"/>
            <a:ext cx="5774713" cy="2080595"/>
          </a:xfrm>
          <a:prstGeom prst="rect">
            <a:avLst/>
          </a:prstGeom>
          <a:ln>
            <a:solidFill>
              <a:schemeClr val="tx1"/>
            </a:solidFill>
          </a:ln>
        </p:spPr>
      </p:pic>
      <p:pic>
        <p:nvPicPr>
          <p:cNvPr id="12" name="Imagen 11">
            <a:extLst>
              <a:ext uri="{FF2B5EF4-FFF2-40B4-BE49-F238E27FC236}">
                <a16:creationId xmlns:a16="http://schemas.microsoft.com/office/drawing/2014/main" id="{4D56FAF2-118F-6DF0-0BEB-3555BF1E976D}"/>
              </a:ext>
            </a:extLst>
          </p:cNvPr>
          <p:cNvPicPr>
            <a:picLocks noChangeAspect="1"/>
          </p:cNvPicPr>
          <p:nvPr/>
        </p:nvPicPr>
        <p:blipFill>
          <a:blip r:embed="rId4"/>
          <a:stretch>
            <a:fillRect/>
          </a:stretch>
        </p:blipFill>
        <p:spPr>
          <a:xfrm>
            <a:off x="490189" y="4093930"/>
            <a:ext cx="4606848" cy="2206584"/>
          </a:xfrm>
          <a:prstGeom prst="rect">
            <a:avLst/>
          </a:prstGeom>
          <a:ln>
            <a:solidFill>
              <a:schemeClr val="tx1"/>
            </a:solidFill>
          </a:ln>
        </p:spPr>
      </p:pic>
      <p:sp>
        <p:nvSpPr>
          <p:cNvPr id="14" name="CuadroTexto 13">
            <a:extLst>
              <a:ext uri="{FF2B5EF4-FFF2-40B4-BE49-F238E27FC236}">
                <a16:creationId xmlns:a16="http://schemas.microsoft.com/office/drawing/2014/main" id="{FCA94ED6-DEDF-9C7E-2E00-E874CF10B177}"/>
              </a:ext>
            </a:extLst>
          </p:cNvPr>
          <p:cNvSpPr txBox="1"/>
          <p:nvPr/>
        </p:nvSpPr>
        <p:spPr>
          <a:xfrm>
            <a:off x="609600" y="2286000"/>
            <a:ext cx="2438400" cy="959173"/>
          </a:xfrm>
          <a:prstGeom prst="rect">
            <a:avLst/>
          </a:prstGeom>
          <a:noFill/>
        </p:spPr>
        <p:txBody>
          <a:bodyPr wrap="square">
            <a:spAutoFit/>
          </a:bodyPr>
          <a:lstStyle/>
          <a:p>
            <a:pPr algn="ctr">
              <a:lnSpc>
                <a:spcPct val="150000"/>
              </a:lnSpc>
            </a:pPr>
            <a:r>
              <a:rPr lang="es-ES" sz="2000" b="1" dirty="0"/>
              <a:t>REDUCCION DE LA OBSOLESCENCIA</a:t>
            </a:r>
          </a:p>
        </p:txBody>
      </p:sp>
      <p:sp>
        <p:nvSpPr>
          <p:cNvPr id="15" name="CuadroTexto 14">
            <a:extLst>
              <a:ext uri="{FF2B5EF4-FFF2-40B4-BE49-F238E27FC236}">
                <a16:creationId xmlns:a16="http://schemas.microsoft.com/office/drawing/2014/main" id="{95D30492-C1C9-BA00-3A48-BC9E12994A5C}"/>
              </a:ext>
            </a:extLst>
          </p:cNvPr>
          <p:cNvSpPr txBox="1"/>
          <p:nvPr/>
        </p:nvSpPr>
        <p:spPr>
          <a:xfrm>
            <a:off x="5436219" y="4717635"/>
            <a:ext cx="2957861" cy="959173"/>
          </a:xfrm>
          <a:prstGeom prst="rect">
            <a:avLst/>
          </a:prstGeom>
          <a:noFill/>
        </p:spPr>
        <p:txBody>
          <a:bodyPr wrap="square">
            <a:spAutoFit/>
          </a:bodyPr>
          <a:lstStyle/>
          <a:p>
            <a:pPr algn="ctr">
              <a:lnSpc>
                <a:spcPct val="150000"/>
              </a:lnSpc>
            </a:pPr>
            <a:r>
              <a:rPr lang="es-ES" sz="2000" b="1" dirty="0"/>
              <a:t>AUMENTO TASA MEDIA DE DENSIDAD</a:t>
            </a:r>
          </a:p>
        </p:txBody>
      </p:sp>
    </p:spTree>
    <p:extLst>
      <p:ext uri="{BB962C8B-B14F-4D97-AF65-F5344CB8AC3E}">
        <p14:creationId xmlns:p14="http://schemas.microsoft.com/office/powerpoint/2010/main" val="241106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5CFDE5BB-8AE3-4099-BFED-9D3B675B4913}"/>
              </a:ext>
            </a:extLst>
          </p:cNvPr>
          <p:cNvSpPr>
            <a:spLocks noGrp="1"/>
          </p:cNvSpPr>
          <p:nvPr>
            <p:ph type="dt" sz="half" idx="10"/>
          </p:nvPr>
        </p:nvSpPr>
        <p:spPr/>
        <p:txBody>
          <a:bodyPr/>
          <a:lstStyle/>
          <a:p>
            <a:r>
              <a:rPr lang="es-ES"/>
              <a:t>08/05/2024</a:t>
            </a:r>
            <a:endParaRPr lang="en-US"/>
          </a:p>
        </p:txBody>
      </p:sp>
      <p:sp>
        <p:nvSpPr>
          <p:cNvPr id="5" name="Marcador de pie de página 4">
            <a:extLst>
              <a:ext uri="{FF2B5EF4-FFF2-40B4-BE49-F238E27FC236}">
                <a16:creationId xmlns:a16="http://schemas.microsoft.com/office/drawing/2014/main" id="{71170B16-3890-407C-BC87-14F1F63698DC}"/>
              </a:ext>
            </a:extLst>
          </p:cNvPr>
          <p:cNvSpPr>
            <a:spLocks noGrp="1"/>
          </p:cNvSpPr>
          <p:nvPr>
            <p:ph type="ftr" sz="quarter" idx="11"/>
          </p:nvPr>
        </p:nvSpPr>
        <p:spPr/>
        <p:txBody>
          <a:bodyPr/>
          <a:lstStyle/>
          <a:p>
            <a:r>
              <a:rPr lang="es-ES"/>
              <a:t>Jornada de la Protección Radiológica 2023</a:t>
            </a:r>
            <a:endParaRPr lang="es-ES" dirty="0"/>
          </a:p>
        </p:txBody>
      </p:sp>
      <p:sp>
        <p:nvSpPr>
          <p:cNvPr id="7" name="CuadroTexto 6">
            <a:extLst>
              <a:ext uri="{FF2B5EF4-FFF2-40B4-BE49-F238E27FC236}">
                <a16:creationId xmlns:a16="http://schemas.microsoft.com/office/drawing/2014/main" id="{0B706F44-543A-481A-9B15-2CEC42F8F053}"/>
              </a:ext>
            </a:extLst>
          </p:cNvPr>
          <p:cNvSpPr txBox="1"/>
          <p:nvPr/>
        </p:nvSpPr>
        <p:spPr>
          <a:xfrm>
            <a:off x="327962" y="1320781"/>
            <a:ext cx="8635350" cy="432000"/>
          </a:xfrm>
          <a:prstGeom prst="rect">
            <a:avLst/>
          </a:prstGeom>
          <a:solidFill>
            <a:srgbClr val="019564"/>
          </a:solidFill>
        </p:spPr>
        <p:txBody>
          <a:bodyPr wrap="square" rtlCol="0">
            <a:spAutoFit/>
          </a:bodyPr>
          <a:lstStyle/>
          <a:p>
            <a:r>
              <a:rPr lang="es-ES" sz="2100" b="1" dirty="0">
                <a:solidFill>
                  <a:schemeClr val="bg1"/>
                </a:solidFill>
              </a:rPr>
              <a:t>¿SE HAN CUMPLIDO LOS OBJETIVOS DEL PLAN INVEAT?</a:t>
            </a:r>
            <a:endParaRPr lang="es-ES" sz="2100" b="1" u="sng" dirty="0">
              <a:solidFill>
                <a:schemeClr val="bg1"/>
              </a:solidFill>
            </a:endParaRPr>
          </a:p>
          <a:p>
            <a:endParaRPr lang="es-ES" b="1" dirty="0">
              <a:solidFill>
                <a:schemeClr val="bg1"/>
              </a:solidFill>
            </a:endParaRPr>
          </a:p>
        </p:txBody>
      </p:sp>
      <p:sp>
        <p:nvSpPr>
          <p:cNvPr id="6" name="Marcador de número de diapositiva 5">
            <a:extLst>
              <a:ext uri="{FF2B5EF4-FFF2-40B4-BE49-F238E27FC236}">
                <a16:creationId xmlns:a16="http://schemas.microsoft.com/office/drawing/2014/main" id="{6B39A5AD-7F8E-1312-7536-F1F62166F6C5}"/>
              </a:ext>
            </a:extLst>
          </p:cNvPr>
          <p:cNvSpPr>
            <a:spLocks noGrp="1"/>
          </p:cNvSpPr>
          <p:nvPr>
            <p:ph type="sldNum" sz="quarter" idx="12"/>
          </p:nvPr>
        </p:nvSpPr>
        <p:spPr/>
        <p:txBody>
          <a:bodyPr/>
          <a:lstStyle/>
          <a:p>
            <a:fld id="{B6F15528-21DE-4FAA-801E-634DDDAF4B2B}" type="slidenum">
              <a:rPr lang="es-ES" smtClean="0"/>
              <a:pPr/>
              <a:t>22</a:t>
            </a:fld>
            <a:endParaRPr lang="es-ES" dirty="0"/>
          </a:p>
        </p:txBody>
      </p:sp>
      <p:sp>
        <p:nvSpPr>
          <p:cNvPr id="3" name="CuadroTexto 2">
            <a:extLst>
              <a:ext uri="{FF2B5EF4-FFF2-40B4-BE49-F238E27FC236}">
                <a16:creationId xmlns:a16="http://schemas.microsoft.com/office/drawing/2014/main" id="{E0838FBE-A72C-F3C3-78E4-9458195365E4}"/>
              </a:ext>
            </a:extLst>
          </p:cNvPr>
          <p:cNvSpPr txBox="1"/>
          <p:nvPr/>
        </p:nvSpPr>
        <p:spPr>
          <a:xfrm>
            <a:off x="176400" y="1814400"/>
            <a:ext cx="8794800" cy="4329198"/>
          </a:xfrm>
          <a:prstGeom prst="rect">
            <a:avLst/>
          </a:prstGeom>
          <a:noFill/>
        </p:spPr>
        <p:txBody>
          <a:bodyPr wrap="square">
            <a:spAutoFit/>
          </a:bodyPr>
          <a:lstStyle/>
          <a:p>
            <a:pPr lvl="1" algn="just">
              <a:lnSpc>
                <a:spcPts val="2700"/>
              </a:lnSpc>
              <a:spcBef>
                <a:spcPts val="1200"/>
              </a:spcBef>
            </a:pPr>
            <a:r>
              <a:rPr lang="es-ES" dirty="0"/>
              <a:t>Incrementar la </a:t>
            </a:r>
            <a:r>
              <a:rPr lang="es-ES" b="1" dirty="0"/>
              <a:t>supervivencia global </a:t>
            </a:r>
            <a:r>
              <a:rPr lang="es-ES" dirty="0"/>
              <a:t>y la </a:t>
            </a:r>
            <a:r>
              <a:rPr lang="es-ES" b="1" dirty="0"/>
              <a:t>calidad de vida </a:t>
            </a:r>
            <a:r>
              <a:rPr lang="es-ES" dirty="0"/>
              <a:t>de las personas mediante el </a:t>
            </a:r>
            <a:r>
              <a:rPr lang="es-ES" u="sng" dirty="0"/>
              <a:t>diagnóstico de enfermedades en estadios tempranos</a:t>
            </a:r>
            <a:r>
              <a:rPr lang="es-ES" dirty="0"/>
              <a:t>, posibilitando la </a:t>
            </a:r>
            <a:r>
              <a:rPr lang="es-ES" u="sng" dirty="0"/>
              <a:t>intervención terapéutica rápida</a:t>
            </a:r>
            <a:r>
              <a:rPr lang="es-ES" dirty="0"/>
              <a:t>, con especial atención a las patologías de mayor impacto sanitario, presente y futuro, del SNS. Todo ello, consolidando la </a:t>
            </a:r>
            <a:r>
              <a:rPr lang="es-ES" u="sng" dirty="0"/>
              <a:t>equidad en el acceso a la alta tecnología </a:t>
            </a:r>
            <a:r>
              <a:rPr lang="es-ES" dirty="0"/>
              <a:t>y mejorando la </a:t>
            </a:r>
            <a:r>
              <a:rPr lang="es-ES" u="sng" dirty="0"/>
              <a:t>calidad asistencial </a:t>
            </a:r>
            <a:r>
              <a:rPr lang="es-ES" dirty="0"/>
              <a:t>y la </a:t>
            </a:r>
            <a:r>
              <a:rPr lang="es-ES" u="sng" dirty="0"/>
              <a:t>seguridad de pacientes y profesionales</a:t>
            </a:r>
          </a:p>
          <a:p>
            <a:pPr marL="285750" indent="-285750" algn="just">
              <a:lnSpc>
                <a:spcPts val="2700"/>
              </a:lnSpc>
              <a:spcBef>
                <a:spcPts val="2400"/>
              </a:spcBef>
              <a:buFont typeface="Arial" panose="020B0604020202020204" pitchFamily="34" charset="0"/>
              <a:buChar char="•"/>
            </a:pPr>
            <a:r>
              <a:rPr lang="es-ES" b="1" u="sng" dirty="0"/>
              <a:t>Tarea pendiente y gran oportunidad:</a:t>
            </a:r>
            <a:r>
              <a:rPr lang="es-ES" dirty="0"/>
              <a:t>  comprobación de que la renovación y ampliación del parque tecnológico del SNS se traduce a medio y largo plazo en un beneficio real para los pacientes. </a:t>
            </a:r>
          </a:p>
          <a:p>
            <a:pPr marL="285750" indent="-285750" algn="just">
              <a:lnSpc>
                <a:spcPts val="2700"/>
              </a:lnSpc>
              <a:spcBef>
                <a:spcPts val="1200"/>
              </a:spcBef>
              <a:buFont typeface="Arial" panose="020B0604020202020204" pitchFamily="34" charset="0"/>
              <a:buChar char="•"/>
            </a:pPr>
            <a:r>
              <a:rPr lang="es-ES" b="1" u="sng" dirty="0"/>
              <a:t>Para los SPR:</a:t>
            </a:r>
            <a:r>
              <a:rPr lang="es-ES" dirty="0"/>
              <a:t> evaluar y cuantificar la mejora en la calidad asistencial y, sobre todo, en la </a:t>
            </a:r>
            <a:r>
              <a:rPr lang="es-ES" u="sng" dirty="0"/>
              <a:t>seguridad de los pacientes y profesionales</a:t>
            </a:r>
          </a:p>
        </p:txBody>
      </p:sp>
    </p:spTree>
    <p:extLst>
      <p:ext uri="{BB962C8B-B14F-4D97-AF65-F5344CB8AC3E}">
        <p14:creationId xmlns:p14="http://schemas.microsoft.com/office/powerpoint/2010/main" val="106213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7D3A69A-7C2B-43B6-8A6C-B33F68D578ED}"/>
              </a:ext>
            </a:extLst>
          </p:cNvPr>
          <p:cNvSpPr>
            <a:spLocks noGrp="1"/>
          </p:cNvSpPr>
          <p:nvPr>
            <p:ph idx="1"/>
          </p:nvPr>
        </p:nvSpPr>
        <p:spPr>
          <a:xfrm>
            <a:off x="176730" y="1815041"/>
            <a:ext cx="8795820" cy="3290179"/>
          </a:xfrm>
        </p:spPr>
        <p:txBody>
          <a:bodyPr>
            <a:noAutofit/>
          </a:bodyPr>
          <a:lstStyle/>
          <a:p>
            <a:pPr lvl="1" algn="just">
              <a:lnSpc>
                <a:spcPts val="2700"/>
              </a:lnSpc>
              <a:spcBef>
                <a:spcPts val="1200"/>
              </a:spcBef>
            </a:pPr>
            <a:r>
              <a:rPr lang="es-ES" u="sng" dirty="0"/>
              <a:t>Dar continuidad </a:t>
            </a:r>
            <a:r>
              <a:rPr lang="es-ES" dirty="0"/>
              <a:t>al Plan </a:t>
            </a:r>
            <a:r>
              <a:rPr lang="es-ES"/>
              <a:t>y </a:t>
            </a:r>
            <a:r>
              <a:rPr lang="es-ES" u="sng"/>
              <a:t>ampliarlo</a:t>
            </a:r>
            <a:r>
              <a:rPr lang="es-ES"/>
              <a:t> </a:t>
            </a:r>
            <a:r>
              <a:rPr lang="es-ES" dirty="0"/>
              <a:t>para dar cabida a otras familias y ámbitos tecnológicos que también precisan de renovación, con el objetivo de abordar completamente el nivel de obsolescencia tecnológica en todo el parque tecnológico sanitario</a:t>
            </a:r>
          </a:p>
          <a:p>
            <a:pPr lvl="1" algn="just">
              <a:lnSpc>
                <a:spcPts val="2700"/>
              </a:lnSpc>
              <a:spcBef>
                <a:spcPts val="1200"/>
              </a:spcBef>
            </a:pPr>
            <a:r>
              <a:rPr lang="es-ES" dirty="0"/>
              <a:t>Apuesta decidida por la tecnología sanitaria mediante </a:t>
            </a:r>
            <a:r>
              <a:rPr lang="es-ES" u="sng" dirty="0"/>
              <a:t>planes de inversión</a:t>
            </a:r>
            <a:r>
              <a:rPr lang="es-ES" dirty="0"/>
              <a:t>:</a:t>
            </a:r>
          </a:p>
          <a:p>
            <a:pPr lvl="2" algn="just">
              <a:lnSpc>
                <a:spcPts val="2700"/>
              </a:lnSpc>
              <a:spcBef>
                <a:spcPts val="1200"/>
              </a:spcBef>
            </a:pPr>
            <a:r>
              <a:rPr lang="es-ES" sz="1800" u="sng" dirty="0"/>
              <a:t>Plan MINAP </a:t>
            </a:r>
            <a:r>
              <a:rPr lang="es-ES" sz="1800" dirty="0"/>
              <a:t>de Mejora de Infraestructuras en Atención Primaria (2023)</a:t>
            </a:r>
          </a:p>
          <a:p>
            <a:pPr lvl="2" algn="just">
              <a:lnSpc>
                <a:spcPts val="2700"/>
              </a:lnSpc>
              <a:spcBef>
                <a:spcPts val="1200"/>
              </a:spcBef>
            </a:pPr>
            <a:r>
              <a:rPr lang="es-ES" sz="1800" b="1" u="sng" dirty="0"/>
              <a:t>Plan AMAT-I </a:t>
            </a:r>
            <a:r>
              <a:rPr lang="es-ES" sz="1800" dirty="0"/>
              <a:t>de Acuerdos Marco de Equipos de Alta Tecnología Sanitaria (2024-2026)</a:t>
            </a:r>
          </a:p>
        </p:txBody>
      </p:sp>
      <p:sp>
        <p:nvSpPr>
          <p:cNvPr id="4" name="Marcador de fecha 3">
            <a:extLst>
              <a:ext uri="{FF2B5EF4-FFF2-40B4-BE49-F238E27FC236}">
                <a16:creationId xmlns:a16="http://schemas.microsoft.com/office/drawing/2014/main" id="{5CFDE5BB-8AE3-4099-BFED-9D3B675B4913}"/>
              </a:ext>
            </a:extLst>
          </p:cNvPr>
          <p:cNvSpPr>
            <a:spLocks noGrp="1"/>
          </p:cNvSpPr>
          <p:nvPr>
            <p:ph type="dt" sz="half" idx="10"/>
          </p:nvPr>
        </p:nvSpPr>
        <p:spPr/>
        <p:txBody>
          <a:bodyPr/>
          <a:lstStyle/>
          <a:p>
            <a:r>
              <a:rPr lang="es-ES"/>
              <a:t>08/05/2024</a:t>
            </a:r>
            <a:endParaRPr lang="en-US"/>
          </a:p>
        </p:txBody>
      </p:sp>
      <p:sp>
        <p:nvSpPr>
          <p:cNvPr id="5" name="Marcador de pie de página 4">
            <a:extLst>
              <a:ext uri="{FF2B5EF4-FFF2-40B4-BE49-F238E27FC236}">
                <a16:creationId xmlns:a16="http://schemas.microsoft.com/office/drawing/2014/main" id="{71170B16-3890-407C-BC87-14F1F63698DC}"/>
              </a:ext>
            </a:extLst>
          </p:cNvPr>
          <p:cNvSpPr>
            <a:spLocks noGrp="1"/>
          </p:cNvSpPr>
          <p:nvPr>
            <p:ph type="ftr" sz="quarter" idx="11"/>
          </p:nvPr>
        </p:nvSpPr>
        <p:spPr/>
        <p:txBody>
          <a:bodyPr/>
          <a:lstStyle/>
          <a:p>
            <a:r>
              <a:rPr lang="es-ES"/>
              <a:t>Jornada de la Protección Radiológica 2023</a:t>
            </a:r>
            <a:endParaRPr lang="es-ES" dirty="0"/>
          </a:p>
        </p:txBody>
      </p:sp>
      <p:sp>
        <p:nvSpPr>
          <p:cNvPr id="7" name="CuadroTexto 6">
            <a:extLst>
              <a:ext uri="{FF2B5EF4-FFF2-40B4-BE49-F238E27FC236}">
                <a16:creationId xmlns:a16="http://schemas.microsoft.com/office/drawing/2014/main" id="{0B706F44-543A-481A-9B15-2CEC42F8F053}"/>
              </a:ext>
            </a:extLst>
          </p:cNvPr>
          <p:cNvSpPr txBox="1"/>
          <p:nvPr/>
        </p:nvSpPr>
        <p:spPr>
          <a:xfrm>
            <a:off x="327962" y="1320781"/>
            <a:ext cx="8635350" cy="432000"/>
          </a:xfrm>
          <a:prstGeom prst="rect">
            <a:avLst/>
          </a:prstGeom>
          <a:solidFill>
            <a:srgbClr val="FF0000"/>
          </a:solidFill>
        </p:spPr>
        <p:txBody>
          <a:bodyPr wrap="square" rtlCol="0">
            <a:spAutoFit/>
          </a:bodyPr>
          <a:lstStyle/>
          <a:p>
            <a:r>
              <a:rPr lang="es-ES" sz="2100" b="1" dirty="0">
                <a:solidFill>
                  <a:schemeClr val="bg1"/>
                </a:solidFill>
              </a:rPr>
              <a:t>¿QUÉ QUEDA POR HACER DESPUÉS DEL PLAN INVEAT?</a:t>
            </a:r>
            <a:endParaRPr lang="es-ES" sz="2100" b="1" u="sng" dirty="0">
              <a:solidFill>
                <a:schemeClr val="bg1"/>
              </a:solidFill>
            </a:endParaRPr>
          </a:p>
          <a:p>
            <a:endParaRPr lang="es-ES" b="1" dirty="0">
              <a:solidFill>
                <a:schemeClr val="bg1"/>
              </a:solidFill>
            </a:endParaRPr>
          </a:p>
        </p:txBody>
      </p:sp>
      <p:sp>
        <p:nvSpPr>
          <p:cNvPr id="6" name="Marcador de número de diapositiva 5">
            <a:extLst>
              <a:ext uri="{FF2B5EF4-FFF2-40B4-BE49-F238E27FC236}">
                <a16:creationId xmlns:a16="http://schemas.microsoft.com/office/drawing/2014/main" id="{6B39A5AD-7F8E-1312-7536-F1F62166F6C5}"/>
              </a:ext>
            </a:extLst>
          </p:cNvPr>
          <p:cNvSpPr>
            <a:spLocks noGrp="1"/>
          </p:cNvSpPr>
          <p:nvPr>
            <p:ph type="sldNum" sz="quarter" idx="12"/>
          </p:nvPr>
        </p:nvSpPr>
        <p:spPr/>
        <p:txBody>
          <a:bodyPr/>
          <a:lstStyle/>
          <a:p>
            <a:fld id="{B6F15528-21DE-4FAA-801E-634DDDAF4B2B}" type="slidenum">
              <a:rPr lang="es-ES" smtClean="0"/>
              <a:pPr/>
              <a:t>23</a:t>
            </a:fld>
            <a:endParaRPr lang="es-ES" dirty="0"/>
          </a:p>
        </p:txBody>
      </p:sp>
      <p:sp>
        <p:nvSpPr>
          <p:cNvPr id="9" name="CuadroTexto 8">
            <a:extLst>
              <a:ext uri="{FF2B5EF4-FFF2-40B4-BE49-F238E27FC236}">
                <a16:creationId xmlns:a16="http://schemas.microsoft.com/office/drawing/2014/main" id="{F9DFF954-2D88-39F0-59D9-C9085C03F163}"/>
              </a:ext>
            </a:extLst>
          </p:cNvPr>
          <p:cNvSpPr txBox="1"/>
          <p:nvPr/>
        </p:nvSpPr>
        <p:spPr>
          <a:xfrm>
            <a:off x="600045" y="5550460"/>
            <a:ext cx="7938632" cy="461665"/>
          </a:xfrm>
          <a:prstGeom prst="rect">
            <a:avLst/>
          </a:prstGeom>
          <a:solidFill>
            <a:srgbClr val="FFFFCC"/>
          </a:solidFill>
        </p:spPr>
        <p:txBody>
          <a:bodyPr wrap="square">
            <a:spAutoFit/>
          </a:bodyPr>
          <a:lstStyle>
            <a:defPPr>
              <a:defRPr lang="es-ES"/>
            </a:defPPr>
            <a:lvl2pPr marL="0" lvl="1" algn="just">
              <a:lnSpc>
                <a:spcPts val="2700"/>
              </a:lnSpc>
              <a:spcBef>
                <a:spcPts val="1200"/>
              </a:spcBef>
              <a:buNone/>
              <a:defRPr b="1"/>
            </a:lvl2pPr>
          </a:lstStyle>
          <a:p>
            <a:r>
              <a:rPr lang="es-ES" sz="2400" b="1" dirty="0"/>
              <a:t>Objetivo a futuro: QUE NO SE REPITA EL PLAN INVEAT</a:t>
            </a:r>
          </a:p>
        </p:txBody>
      </p:sp>
    </p:spTree>
    <p:extLst>
      <p:ext uri="{BB962C8B-B14F-4D97-AF65-F5344CB8AC3E}">
        <p14:creationId xmlns:p14="http://schemas.microsoft.com/office/powerpoint/2010/main" val="53007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503300EC-C0A5-4295-8BA8-2BFE6D1E2983}"/>
              </a:ext>
            </a:extLst>
          </p:cNvPr>
          <p:cNvPicPr>
            <a:picLocks noChangeAspect="1"/>
          </p:cNvPicPr>
          <p:nvPr/>
        </p:nvPicPr>
        <p:blipFill>
          <a:blip r:embed="rId3"/>
          <a:stretch>
            <a:fillRect/>
          </a:stretch>
        </p:blipFill>
        <p:spPr>
          <a:xfrm>
            <a:off x="439653" y="1266068"/>
            <a:ext cx="5321300" cy="3547533"/>
          </a:xfrm>
          <a:prstGeom prst="rect">
            <a:avLst/>
          </a:prstGeom>
        </p:spPr>
      </p:pic>
      <p:pic>
        <p:nvPicPr>
          <p:cNvPr id="15" name="Imagen 14">
            <a:extLst>
              <a:ext uri="{FF2B5EF4-FFF2-40B4-BE49-F238E27FC236}">
                <a16:creationId xmlns:a16="http://schemas.microsoft.com/office/drawing/2014/main" id="{93893168-20BF-4C36-8768-5D2871CC0113}"/>
              </a:ext>
            </a:extLst>
          </p:cNvPr>
          <p:cNvPicPr>
            <a:picLocks noChangeAspect="1"/>
          </p:cNvPicPr>
          <p:nvPr/>
        </p:nvPicPr>
        <p:blipFill>
          <a:blip r:embed="rId4"/>
          <a:stretch>
            <a:fillRect/>
          </a:stretch>
        </p:blipFill>
        <p:spPr>
          <a:xfrm>
            <a:off x="4217789" y="2364803"/>
            <a:ext cx="4913914" cy="2764077"/>
          </a:xfrm>
          <a:prstGeom prst="rect">
            <a:avLst/>
          </a:prstGeom>
        </p:spPr>
      </p:pic>
      <p:sp>
        <p:nvSpPr>
          <p:cNvPr id="3" name="Rectángulo 2">
            <a:extLst>
              <a:ext uri="{FF2B5EF4-FFF2-40B4-BE49-F238E27FC236}">
                <a16:creationId xmlns:a16="http://schemas.microsoft.com/office/drawing/2014/main" id="{812D291E-EA81-4D48-9304-51ABD596D70E}"/>
              </a:ext>
            </a:extLst>
          </p:cNvPr>
          <p:cNvSpPr/>
          <p:nvPr/>
        </p:nvSpPr>
        <p:spPr>
          <a:xfrm>
            <a:off x="4346077" y="5156086"/>
            <a:ext cx="4681089" cy="461665"/>
          </a:xfrm>
          <a:prstGeom prst="rect">
            <a:avLst/>
          </a:prstGeom>
          <a:noFill/>
        </p:spPr>
        <p:txBody>
          <a:bodyPr wrap="none" lIns="91440" tIns="45720" rIns="91440" bIns="45720">
            <a:spAutoFit/>
          </a:bodyPr>
          <a:lstStyle/>
          <a:p>
            <a:pPr algn="ctr"/>
            <a:r>
              <a:rPr lang="es-ES" sz="2400" dirty="0">
                <a:ln w="0"/>
                <a:effectLst>
                  <a:outerShdw blurRad="38100" dist="19050" dir="2700000" algn="tl" rotWithShape="0">
                    <a:schemeClr val="dk1">
                      <a:alpha val="40000"/>
                    </a:schemeClr>
                  </a:outerShdw>
                </a:effectLst>
              </a:rPr>
              <a:t>Gracias por la atención prestada</a:t>
            </a:r>
            <a:endParaRPr lang="es-ES" sz="2400" b="0" cap="none" spc="0" dirty="0">
              <a:ln w="0"/>
              <a:solidFill>
                <a:schemeClr val="tx1"/>
              </a:solidFill>
              <a:effectLst>
                <a:outerShdw blurRad="38100" dist="19050" dir="2700000" algn="tl" rotWithShape="0">
                  <a:schemeClr val="dk1">
                    <a:alpha val="40000"/>
                  </a:schemeClr>
                </a:outerShdw>
              </a:effectLst>
            </a:endParaRPr>
          </a:p>
        </p:txBody>
      </p:sp>
      <p:sp>
        <p:nvSpPr>
          <p:cNvPr id="21" name="Cuadro de texto 2">
            <a:extLst>
              <a:ext uri="{FF2B5EF4-FFF2-40B4-BE49-F238E27FC236}">
                <a16:creationId xmlns:a16="http://schemas.microsoft.com/office/drawing/2014/main" id="{4CFD9F62-3F0F-45C4-8F66-F09D6B890E91}"/>
              </a:ext>
            </a:extLst>
          </p:cNvPr>
          <p:cNvSpPr txBox="1">
            <a:spLocks noChangeArrowheads="1"/>
          </p:cNvSpPr>
          <p:nvPr/>
        </p:nvSpPr>
        <p:spPr bwMode="auto">
          <a:xfrm>
            <a:off x="7648383" y="6542193"/>
            <a:ext cx="1348105" cy="22479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1000" dirty="0">
                <a:effectLst/>
                <a:latin typeface="Times New Roman" panose="02020603050405020304" pitchFamily="18" charset="0"/>
                <a:ea typeface="Times New Roman" panose="02020603050405020304" pitchFamily="18" charset="0"/>
              </a:rPr>
              <a:t>UNION EUROPEA</a:t>
            </a:r>
            <a:endParaRPr lang="es-ES" sz="1200" dirty="0">
              <a:effectLst/>
              <a:latin typeface="Times New Roman" panose="02020603050405020304" pitchFamily="18" charset="0"/>
              <a:ea typeface="Times New Roman" panose="02020603050405020304" pitchFamily="18" charset="0"/>
            </a:endParaRPr>
          </a:p>
        </p:txBody>
      </p:sp>
      <p:pic>
        <p:nvPicPr>
          <p:cNvPr id="22" name="Imagen 21">
            <a:extLst>
              <a:ext uri="{FF2B5EF4-FFF2-40B4-BE49-F238E27FC236}">
                <a16:creationId xmlns:a16="http://schemas.microsoft.com/office/drawing/2014/main" id="{32B8A94B-CB37-450E-8797-E7894B65EF97}"/>
              </a:ext>
            </a:extLst>
          </p:cNvPr>
          <p:cNvPicPr/>
          <p:nvPr/>
        </p:nvPicPr>
        <p:blipFill>
          <a:blip r:embed="rId5"/>
          <a:srcRect/>
          <a:stretch>
            <a:fillRect/>
          </a:stretch>
        </p:blipFill>
        <p:spPr bwMode="auto">
          <a:xfrm>
            <a:off x="7835574" y="5973332"/>
            <a:ext cx="915670" cy="541655"/>
          </a:xfrm>
          <a:prstGeom prst="rect">
            <a:avLst/>
          </a:prstGeom>
          <a:noFill/>
          <a:ln w="9525">
            <a:noFill/>
            <a:miter lim="800000"/>
            <a:headEnd/>
            <a:tailEnd/>
          </a:ln>
          <a:effectLst/>
        </p:spPr>
      </p:pic>
      <p:pic>
        <p:nvPicPr>
          <p:cNvPr id="23" name="Imagen 22" descr="logo europa impul,2[1]">
            <a:extLst>
              <a:ext uri="{FF2B5EF4-FFF2-40B4-BE49-F238E27FC236}">
                <a16:creationId xmlns:a16="http://schemas.microsoft.com/office/drawing/2014/main" id="{04E4F3DC-20BD-4BA8-88C8-6D9C900A25CB}"/>
              </a:ext>
            </a:extLst>
          </p:cNvPr>
          <p:cNvPicPr/>
          <p:nvPr/>
        </p:nvPicPr>
        <p:blipFill>
          <a:blip r:embed="rId6"/>
          <a:srcRect/>
          <a:stretch>
            <a:fillRect/>
          </a:stretch>
        </p:blipFill>
        <p:spPr bwMode="auto">
          <a:xfrm>
            <a:off x="2225279" y="6068979"/>
            <a:ext cx="1750048" cy="477027"/>
          </a:xfrm>
          <a:prstGeom prst="rect">
            <a:avLst/>
          </a:prstGeom>
          <a:noFill/>
          <a:ln w="9525">
            <a:noFill/>
            <a:miter lim="800000"/>
            <a:headEnd/>
            <a:tailEnd/>
          </a:ln>
        </p:spPr>
      </p:pic>
      <p:sp>
        <p:nvSpPr>
          <p:cNvPr id="24" name="CuadroTexto 23">
            <a:extLst>
              <a:ext uri="{FF2B5EF4-FFF2-40B4-BE49-F238E27FC236}">
                <a16:creationId xmlns:a16="http://schemas.microsoft.com/office/drawing/2014/main" id="{AEED888A-135D-4E1D-99AF-0A46CB2B3A0B}"/>
              </a:ext>
            </a:extLst>
          </p:cNvPr>
          <p:cNvSpPr txBox="1"/>
          <p:nvPr/>
        </p:nvSpPr>
        <p:spPr>
          <a:xfrm>
            <a:off x="5847535" y="5969611"/>
            <a:ext cx="1904779" cy="646331"/>
          </a:xfrm>
          <a:prstGeom prst="rect">
            <a:avLst/>
          </a:prstGeom>
          <a:noFill/>
        </p:spPr>
        <p:txBody>
          <a:bodyPr wrap="square" rtlCol="0">
            <a:spAutoFit/>
          </a:bodyPr>
          <a:lstStyle/>
          <a:p>
            <a:pPr algn="ctr"/>
            <a:r>
              <a:rPr lang="es-ES" sz="900" b="1" dirty="0"/>
              <a:t>FINANCIADO POR LA UNION EUROPEA A TRAVES DEL MECANISMO DE RECUPERACIÓN Y RESILIENCIA-NEXT GENERATION</a:t>
            </a:r>
          </a:p>
        </p:txBody>
      </p:sp>
      <p:pic>
        <p:nvPicPr>
          <p:cNvPr id="25" name="Imagen 24">
            <a:extLst>
              <a:ext uri="{FF2B5EF4-FFF2-40B4-BE49-F238E27FC236}">
                <a16:creationId xmlns:a16="http://schemas.microsoft.com/office/drawing/2014/main" id="{29FBA436-9153-4D62-8787-4C84BD8A6F4E}"/>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0" y="5613945"/>
            <a:ext cx="2217519" cy="1357664"/>
          </a:xfrm>
          <a:prstGeom prst="rect">
            <a:avLst/>
          </a:prstGeom>
        </p:spPr>
      </p:pic>
      <p:pic>
        <p:nvPicPr>
          <p:cNvPr id="26" name="Imagen 25">
            <a:extLst>
              <a:ext uri="{FF2B5EF4-FFF2-40B4-BE49-F238E27FC236}">
                <a16:creationId xmlns:a16="http://schemas.microsoft.com/office/drawing/2014/main" id="{2AA96983-15D4-4D80-AB2A-33330C256BDD}"/>
              </a:ext>
            </a:extLst>
          </p:cNvPr>
          <p:cNvPicPr>
            <a:picLocks noChangeAspect="1"/>
          </p:cNvPicPr>
          <p:nvPr/>
        </p:nvPicPr>
        <p:blipFill>
          <a:blip r:embed="rId8"/>
          <a:stretch>
            <a:fillRect/>
          </a:stretch>
        </p:blipFill>
        <p:spPr>
          <a:xfrm>
            <a:off x="4222821" y="6006191"/>
            <a:ext cx="1420259" cy="557959"/>
          </a:xfrm>
          <a:prstGeom prst="rect">
            <a:avLst/>
          </a:prstGeom>
        </p:spPr>
      </p:pic>
      <p:sp>
        <p:nvSpPr>
          <p:cNvPr id="2" name="Marcador de fecha 1">
            <a:extLst>
              <a:ext uri="{FF2B5EF4-FFF2-40B4-BE49-F238E27FC236}">
                <a16:creationId xmlns:a16="http://schemas.microsoft.com/office/drawing/2014/main" id="{67513F06-A7A0-DC10-703C-4B7C5BE9E1D2}"/>
              </a:ext>
            </a:extLst>
          </p:cNvPr>
          <p:cNvSpPr>
            <a:spLocks noGrp="1"/>
          </p:cNvSpPr>
          <p:nvPr>
            <p:ph type="dt" sz="half" idx="6"/>
          </p:nvPr>
        </p:nvSpPr>
        <p:spPr/>
        <p:txBody>
          <a:bodyPr/>
          <a:lstStyle/>
          <a:p>
            <a:r>
              <a:rPr lang="es-ES"/>
              <a:t>08/05/2024</a:t>
            </a:r>
            <a:endParaRPr lang="en-US"/>
          </a:p>
        </p:txBody>
      </p:sp>
      <p:sp>
        <p:nvSpPr>
          <p:cNvPr id="4" name="Marcador de pie de página 3">
            <a:extLst>
              <a:ext uri="{FF2B5EF4-FFF2-40B4-BE49-F238E27FC236}">
                <a16:creationId xmlns:a16="http://schemas.microsoft.com/office/drawing/2014/main" id="{949BCF04-344C-2B2C-6C75-65A61A0C4DBA}"/>
              </a:ext>
            </a:extLst>
          </p:cNvPr>
          <p:cNvSpPr>
            <a:spLocks noGrp="1"/>
          </p:cNvSpPr>
          <p:nvPr>
            <p:ph type="ftr" sz="quarter" idx="5"/>
          </p:nvPr>
        </p:nvSpPr>
        <p:spPr/>
        <p:txBody>
          <a:bodyPr/>
          <a:lstStyle/>
          <a:p>
            <a:r>
              <a:rPr lang="es-ES"/>
              <a:t>Jornada de la Protección Radiológica 2023</a:t>
            </a:r>
          </a:p>
        </p:txBody>
      </p:sp>
    </p:spTree>
    <p:extLst>
      <p:ext uri="{BB962C8B-B14F-4D97-AF65-F5344CB8AC3E}">
        <p14:creationId xmlns:p14="http://schemas.microsoft.com/office/powerpoint/2010/main" val="127795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5CFDE5BB-8AE3-4099-BFED-9D3B675B4913}"/>
              </a:ext>
            </a:extLst>
          </p:cNvPr>
          <p:cNvSpPr>
            <a:spLocks noGrp="1"/>
          </p:cNvSpPr>
          <p:nvPr>
            <p:ph type="dt" sz="half" idx="10"/>
          </p:nvPr>
        </p:nvSpPr>
        <p:spPr/>
        <p:txBody>
          <a:bodyPr/>
          <a:lstStyle/>
          <a:p>
            <a:r>
              <a:rPr lang="es-ES"/>
              <a:t>08/05/2024</a:t>
            </a:r>
            <a:endParaRPr lang="en-US"/>
          </a:p>
        </p:txBody>
      </p:sp>
      <p:sp>
        <p:nvSpPr>
          <p:cNvPr id="5" name="Marcador de pie de página 4">
            <a:extLst>
              <a:ext uri="{FF2B5EF4-FFF2-40B4-BE49-F238E27FC236}">
                <a16:creationId xmlns:a16="http://schemas.microsoft.com/office/drawing/2014/main" id="{71170B16-3890-407C-BC87-14F1F63698DC}"/>
              </a:ext>
            </a:extLst>
          </p:cNvPr>
          <p:cNvSpPr>
            <a:spLocks noGrp="1"/>
          </p:cNvSpPr>
          <p:nvPr>
            <p:ph type="ftr" sz="quarter" idx="11"/>
          </p:nvPr>
        </p:nvSpPr>
        <p:spPr/>
        <p:txBody>
          <a:bodyPr/>
          <a:lstStyle/>
          <a:p>
            <a:r>
              <a:rPr lang="es-ES"/>
              <a:t>Jornada de la Protección Radiológica 2023</a:t>
            </a:r>
            <a:endParaRPr lang="es-ES" dirty="0"/>
          </a:p>
        </p:txBody>
      </p:sp>
      <p:sp>
        <p:nvSpPr>
          <p:cNvPr id="10" name="Marcador de contenido 2">
            <a:extLst>
              <a:ext uri="{FF2B5EF4-FFF2-40B4-BE49-F238E27FC236}">
                <a16:creationId xmlns:a16="http://schemas.microsoft.com/office/drawing/2014/main" id="{A7D3A69A-7C2B-43B6-8A6C-B33F68D578ED}"/>
              </a:ext>
            </a:extLst>
          </p:cNvPr>
          <p:cNvSpPr>
            <a:spLocks noGrp="1"/>
          </p:cNvSpPr>
          <p:nvPr>
            <p:ph idx="1"/>
          </p:nvPr>
        </p:nvSpPr>
        <p:spPr>
          <a:xfrm>
            <a:off x="171450" y="1893413"/>
            <a:ext cx="8795820" cy="4750544"/>
          </a:xfrm>
        </p:spPr>
        <p:txBody>
          <a:bodyPr/>
          <a:lstStyle/>
          <a:p>
            <a:pPr lvl="1">
              <a:lnSpc>
                <a:spcPts val="2700"/>
              </a:lnSpc>
              <a:spcBef>
                <a:spcPts val="600"/>
              </a:spcBef>
            </a:pPr>
            <a:r>
              <a:rPr lang="es-ES" dirty="0"/>
              <a:t>Incluía 5 reformas 			  y 	   6 inversiones:</a:t>
            </a:r>
          </a:p>
        </p:txBody>
      </p:sp>
      <p:sp>
        <p:nvSpPr>
          <p:cNvPr id="12" name="CuadroTexto 11">
            <a:extLst>
              <a:ext uri="{FF2B5EF4-FFF2-40B4-BE49-F238E27FC236}">
                <a16:creationId xmlns:a16="http://schemas.microsoft.com/office/drawing/2014/main" id="{B8E9DA57-056D-4F1F-83F1-015FA4F2059C}"/>
              </a:ext>
            </a:extLst>
          </p:cNvPr>
          <p:cNvSpPr txBox="1"/>
          <p:nvPr/>
        </p:nvSpPr>
        <p:spPr>
          <a:xfrm>
            <a:off x="704848" y="2428875"/>
            <a:ext cx="3733800" cy="2015936"/>
          </a:xfrm>
          <a:prstGeom prst="rect">
            <a:avLst/>
          </a:prstGeom>
          <a:solidFill>
            <a:schemeClr val="bg1"/>
          </a:solidFill>
          <a:ln>
            <a:solidFill>
              <a:schemeClr val="tx1"/>
            </a:solidFill>
          </a:ln>
        </p:spPr>
        <p:txBody>
          <a:bodyPr wrap="square" rtlCol="0">
            <a:spAutoFit/>
          </a:bodyPr>
          <a:lstStyle/>
          <a:p>
            <a:pPr marL="228600" indent="-228600" algn="just">
              <a:lnSpc>
                <a:spcPct val="200000"/>
              </a:lnSpc>
              <a:buFont typeface="+mj-lt"/>
              <a:buAutoNum type="arabicPeriod"/>
            </a:pPr>
            <a:r>
              <a:rPr lang="es-ES" sz="1050" b="1" dirty="0">
                <a:latin typeface="Calibri" panose="020F0502020204030204" pitchFamily="34" charset="0"/>
              </a:rPr>
              <a:t>Fortalecimiento de la atención primaria y comunitaria</a:t>
            </a:r>
          </a:p>
          <a:p>
            <a:pPr marL="228600" indent="-228600" algn="just">
              <a:lnSpc>
                <a:spcPct val="200000"/>
              </a:lnSpc>
              <a:buFont typeface="+mj-lt"/>
              <a:buAutoNum type="arabicPeriod"/>
            </a:pPr>
            <a:r>
              <a:rPr lang="es-ES" sz="1050" b="1" dirty="0">
                <a:latin typeface="Calibri" panose="020F0502020204030204" pitchFamily="34" charset="0"/>
              </a:rPr>
              <a:t>Reforma del sistema de salud pública</a:t>
            </a:r>
          </a:p>
          <a:p>
            <a:pPr marL="228600" indent="-228600" algn="just">
              <a:lnSpc>
                <a:spcPct val="200000"/>
              </a:lnSpc>
              <a:buFont typeface="+mj-lt"/>
              <a:buAutoNum type="arabicPeriod"/>
            </a:pPr>
            <a:r>
              <a:rPr lang="es-ES" sz="1050" b="1" dirty="0">
                <a:latin typeface="Calibri" panose="020F0502020204030204" pitchFamily="34" charset="0"/>
              </a:rPr>
              <a:t>Consolidación de la cohesión, la equidad y la universalidad</a:t>
            </a:r>
          </a:p>
          <a:p>
            <a:pPr marL="228600" indent="-228600" algn="just">
              <a:spcBef>
                <a:spcPts val="1200"/>
              </a:spcBef>
              <a:buFont typeface="+mj-lt"/>
              <a:buAutoNum type="arabicPeriod"/>
            </a:pPr>
            <a:r>
              <a:rPr lang="es-ES" sz="1050" b="1" dirty="0">
                <a:latin typeface="Calibri" panose="020F0502020204030204" pitchFamily="34" charset="0"/>
              </a:rPr>
              <a:t>Refuerzo de las capacidades profesionales y reducción de la temporalidad</a:t>
            </a:r>
          </a:p>
          <a:p>
            <a:pPr marL="228600" indent="-228600" algn="just">
              <a:spcBef>
                <a:spcPts val="1200"/>
              </a:spcBef>
              <a:buFont typeface="+mj-lt"/>
              <a:buAutoNum type="arabicPeriod"/>
            </a:pPr>
            <a:r>
              <a:rPr lang="es-ES" sz="1050" b="1" dirty="0">
                <a:latin typeface="Calibri" panose="020F0502020204030204" pitchFamily="34" charset="0"/>
              </a:rPr>
              <a:t>Reforma de la regulación de medicamentos y productos sanitarios y mejora del acceso a medicamentos.</a:t>
            </a:r>
          </a:p>
        </p:txBody>
      </p:sp>
      <p:sp>
        <p:nvSpPr>
          <p:cNvPr id="14" name="CuadroTexto 13">
            <a:extLst>
              <a:ext uri="{FF2B5EF4-FFF2-40B4-BE49-F238E27FC236}">
                <a16:creationId xmlns:a16="http://schemas.microsoft.com/office/drawing/2014/main" id="{352FF223-BE02-47D7-8FEE-514AB5EB9E1B}"/>
              </a:ext>
            </a:extLst>
          </p:cNvPr>
          <p:cNvSpPr txBox="1"/>
          <p:nvPr/>
        </p:nvSpPr>
        <p:spPr>
          <a:xfrm>
            <a:off x="5048250" y="2438400"/>
            <a:ext cx="3733800" cy="2447721"/>
          </a:xfrm>
          <a:prstGeom prst="rect">
            <a:avLst/>
          </a:prstGeom>
          <a:solidFill>
            <a:schemeClr val="bg1"/>
          </a:solidFill>
          <a:ln>
            <a:solidFill>
              <a:schemeClr val="tx1"/>
            </a:solidFill>
          </a:ln>
        </p:spPr>
        <p:txBody>
          <a:bodyPr wrap="square" rtlCol="0">
            <a:spAutoFit/>
          </a:bodyPr>
          <a:lstStyle/>
          <a:p>
            <a:pPr marL="228600" indent="-228600" algn="just">
              <a:lnSpc>
                <a:spcPct val="200000"/>
              </a:lnSpc>
              <a:buFont typeface="+mj-lt"/>
              <a:buAutoNum type="arabicPeriod"/>
            </a:pPr>
            <a:r>
              <a:rPr lang="es-ES" sz="1050" b="1" dirty="0">
                <a:latin typeface="Calibri" panose="020F0502020204030204" pitchFamily="34" charset="0"/>
              </a:rPr>
              <a:t>Plan de inversión en equipos de alta tecnología</a:t>
            </a:r>
          </a:p>
          <a:p>
            <a:pPr marL="228600" indent="-228600" algn="just">
              <a:spcBef>
                <a:spcPts val="1200"/>
              </a:spcBef>
              <a:buFont typeface="+mj-lt"/>
              <a:buAutoNum type="arabicPeriod"/>
            </a:pPr>
            <a:r>
              <a:rPr lang="es-ES" sz="1050" b="1" dirty="0">
                <a:latin typeface="Calibri" panose="020F0502020204030204" pitchFamily="34" charset="0"/>
              </a:rPr>
              <a:t>Acciones para reforzar la prevención y promoción de la salud</a:t>
            </a:r>
          </a:p>
          <a:p>
            <a:pPr marL="228600" indent="-228600" algn="just">
              <a:lnSpc>
                <a:spcPct val="200000"/>
              </a:lnSpc>
              <a:buFont typeface="+mj-lt"/>
              <a:buAutoNum type="arabicPeriod"/>
            </a:pPr>
            <a:r>
              <a:rPr lang="es-ES" sz="1050" b="1" dirty="0">
                <a:latin typeface="Calibri" panose="020F0502020204030204" pitchFamily="34" charset="0"/>
              </a:rPr>
              <a:t>Aumento de capacidades de respuesta ante crisis sanitarias</a:t>
            </a:r>
          </a:p>
          <a:p>
            <a:pPr marL="228600" indent="-228600" algn="just">
              <a:spcBef>
                <a:spcPts val="1200"/>
              </a:spcBef>
              <a:buFont typeface="+mj-lt"/>
              <a:buAutoNum type="arabicPeriod"/>
            </a:pPr>
            <a:r>
              <a:rPr lang="es-ES" sz="1050" b="1" dirty="0">
                <a:latin typeface="Calibri" panose="020F0502020204030204" pitchFamily="34" charset="0"/>
              </a:rPr>
              <a:t>Formación de profesionales sanitarios y recursos para compartir conocimiento</a:t>
            </a:r>
          </a:p>
          <a:p>
            <a:pPr marL="228600" indent="-228600" algn="just">
              <a:spcBef>
                <a:spcPts val="1200"/>
              </a:spcBef>
              <a:buFont typeface="+mj-lt"/>
              <a:buAutoNum type="arabicPeriod"/>
            </a:pPr>
            <a:r>
              <a:rPr lang="es-ES" sz="1050" b="1" dirty="0">
                <a:latin typeface="Calibri" panose="020F0502020204030204" pitchFamily="34" charset="0"/>
              </a:rPr>
              <a:t>Plan para la racionalización del consumo de productos farmacéuticos y fomento de la sostenibilidad.</a:t>
            </a:r>
          </a:p>
          <a:p>
            <a:pPr marL="228600" indent="-228600" algn="just">
              <a:lnSpc>
                <a:spcPct val="200000"/>
              </a:lnSpc>
              <a:buFont typeface="+mj-lt"/>
              <a:buAutoNum type="arabicPeriod"/>
            </a:pPr>
            <a:r>
              <a:rPr lang="es-ES" sz="1050" b="1" dirty="0">
                <a:latin typeface="Calibri" panose="020F0502020204030204" pitchFamily="34" charset="0"/>
              </a:rPr>
              <a:t>Data </a:t>
            </a:r>
            <a:r>
              <a:rPr lang="es-ES" sz="1050" b="1" dirty="0" err="1">
                <a:latin typeface="Calibri" panose="020F0502020204030204" pitchFamily="34" charset="0"/>
              </a:rPr>
              <a:t>lake</a:t>
            </a:r>
            <a:r>
              <a:rPr lang="es-ES" sz="1050" b="1" dirty="0">
                <a:latin typeface="Calibri" panose="020F0502020204030204" pitchFamily="34" charset="0"/>
              </a:rPr>
              <a:t> sanitario</a:t>
            </a:r>
          </a:p>
        </p:txBody>
      </p:sp>
      <p:grpSp>
        <p:nvGrpSpPr>
          <p:cNvPr id="15" name="Grupo 14">
            <a:extLst>
              <a:ext uri="{FF2B5EF4-FFF2-40B4-BE49-F238E27FC236}">
                <a16:creationId xmlns:a16="http://schemas.microsoft.com/office/drawing/2014/main" id="{426093EF-72C5-4D58-9030-DEB1348CBB72}"/>
              </a:ext>
            </a:extLst>
          </p:cNvPr>
          <p:cNvGrpSpPr/>
          <p:nvPr/>
        </p:nvGrpSpPr>
        <p:grpSpPr>
          <a:xfrm>
            <a:off x="185964" y="1164611"/>
            <a:ext cx="8772072" cy="691200"/>
            <a:chOff x="185964" y="1164611"/>
            <a:chExt cx="8772072" cy="691200"/>
          </a:xfrm>
        </p:grpSpPr>
        <p:pic>
          <p:nvPicPr>
            <p:cNvPr id="16" name="Imagen 15">
              <a:extLst>
                <a:ext uri="{FF2B5EF4-FFF2-40B4-BE49-F238E27FC236}">
                  <a16:creationId xmlns:a16="http://schemas.microsoft.com/office/drawing/2014/main" id="{497B0451-6481-43C3-8B32-E8CACD59E2A8}"/>
                </a:ext>
              </a:extLst>
            </p:cNvPr>
            <p:cNvPicPr>
              <a:picLocks noChangeAspect="1"/>
            </p:cNvPicPr>
            <p:nvPr/>
          </p:nvPicPr>
          <p:blipFill>
            <a:blip r:embed="rId3"/>
            <a:stretch>
              <a:fillRect/>
            </a:stretch>
          </p:blipFill>
          <p:spPr>
            <a:xfrm>
              <a:off x="185964" y="1166149"/>
              <a:ext cx="5105400" cy="689662"/>
            </a:xfrm>
            <a:prstGeom prst="rect">
              <a:avLst/>
            </a:prstGeom>
          </p:spPr>
        </p:pic>
        <p:sp>
          <p:nvSpPr>
            <p:cNvPr id="17" name="Rectángulo 16">
              <a:extLst>
                <a:ext uri="{FF2B5EF4-FFF2-40B4-BE49-F238E27FC236}">
                  <a16:creationId xmlns:a16="http://schemas.microsoft.com/office/drawing/2014/main" id="{DC29DF04-0C47-4AA1-BCE9-DA770000E9F4}"/>
                </a:ext>
              </a:extLst>
            </p:cNvPr>
            <p:cNvSpPr/>
            <p:nvPr/>
          </p:nvSpPr>
          <p:spPr>
            <a:xfrm>
              <a:off x="4638966" y="1164611"/>
              <a:ext cx="4319070" cy="691200"/>
            </a:xfrm>
            <a:prstGeom prst="rect">
              <a:avLst/>
            </a:prstGeom>
            <a:solidFill>
              <a:srgbClr val="F1E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grpSp>
      <p:sp>
        <p:nvSpPr>
          <p:cNvPr id="3" name="Marcador de número de diapositiva 2">
            <a:extLst>
              <a:ext uri="{FF2B5EF4-FFF2-40B4-BE49-F238E27FC236}">
                <a16:creationId xmlns:a16="http://schemas.microsoft.com/office/drawing/2014/main" id="{62B22B40-BE31-4FC9-12BB-EE49A2A8C0A1}"/>
              </a:ext>
            </a:extLst>
          </p:cNvPr>
          <p:cNvSpPr>
            <a:spLocks noGrp="1"/>
          </p:cNvSpPr>
          <p:nvPr>
            <p:ph type="sldNum" sz="quarter" idx="12"/>
          </p:nvPr>
        </p:nvSpPr>
        <p:spPr/>
        <p:txBody>
          <a:bodyPr/>
          <a:lstStyle/>
          <a:p>
            <a:fld id="{B6F15528-21DE-4FAA-801E-634DDDAF4B2B}" type="slidenum">
              <a:rPr lang="es-ES" smtClean="0"/>
              <a:pPr/>
              <a:t>3</a:t>
            </a:fld>
            <a:endParaRPr lang="es-ES" dirty="0"/>
          </a:p>
        </p:txBody>
      </p:sp>
      <p:pic>
        <p:nvPicPr>
          <p:cNvPr id="6" name="Imagen 5">
            <a:extLst>
              <a:ext uri="{FF2B5EF4-FFF2-40B4-BE49-F238E27FC236}">
                <a16:creationId xmlns:a16="http://schemas.microsoft.com/office/drawing/2014/main" id="{FA590442-B436-8D07-9515-7F0B0AC2C38C}"/>
              </a:ext>
            </a:extLst>
          </p:cNvPr>
          <p:cNvPicPr>
            <a:picLocks noChangeAspect="1"/>
          </p:cNvPicPr>
          <p:nvPr/>
        </p:nvPicPr>
        <p:blipFill>
          <a:blip r:embed="rId4"/>
          <a:stretch>
            <a:fillRect/>
          </a:stretch>
        </p:blipFill>
        <p:spPr>
          <a:xfrm>
            <a:off x="2212015" y="3117193"/>
            <a:ext cx="4380282" cy="2920188"/>
          </a:xfrm>
          <a:prstGeom prst="rect">
            <a:avLst/>
          </a:prstGeom>
          <a:ln w="25400">
            <a:solidFill>
              <a:schemeClr val="tx1"/>
            </a:solidFill>
          </a:ln>
        </p:spPr>
      </p:pic>
    </p:spTree>
    <p:extLst>
      <p:ext uri="{BB962C8B-B14F-4D97-AF65-F5344CB8AC3E}">
        <p14:creationId xmlns:p14="http://schemas.microsoft.com/office/powerpoint/2010/main" val="358232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14">
                                            <p:txEl>
                                              <p:pRg st="0" end="0"/>
                                            </p:txEl>
                                          </p:spTgt>
                                        </p:tgtEl>
                                      </p:cBhvr>
                                      <p:by x="150000" y="150000"/>
                                    </p:animScale>
                                  </p:childTnLst>
                                </p:cTn>
                              </p:par>
                              <p:par>
                                <p:cTn id="7" presetID="53" presetClass="entr" presetSubtype="16"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1000" fill="hold"/>
                                        <p:tgtEl>
                                          <p:spTgt spid="6"/>
                                        </p:tgtEl>
                                        <p:attrNameLst>
                                          <p:attrName>ppt_w</p:attrName>
                                        </p:attrNameLst>
                                      </p:cBhvr>
                                      <p:tavLst>
                                        <p:tav tm="0">
                                          <p:val>
                                            <p:fltVal val="0"/>
                                          </p:val>
                                        </p:tav>
                                        <p:tav tm="100000">
                                          <p:val>
                                            <p:strVal val="#ppt_w"/>
                                          </p:val>
                                        </p:tav>
                                      </p:tavLst>
                                    </p:anim>
                                    <p:anim calcmode="lin" valueType="num">
                                      <p:cBhvr>
                                        <p:cTn id="10" dur="1000" fill="hold"/>
                                        <p:tgtEl>
                                          <p:spTgt spid="6"/>
                                        </p:tgtEl>
                                        <p:attrNameLst>
                                          <p:attrName>ppt_h</p:attrName>
                                        </p:attrNameLst>
                                      </p:cBhvr>
                                      <p:tavLst>
                                        <p:tav tm="0">
                                          <p:val>
                                            <p:fltVal val="0"/>
                                          </p:val>
                                        </p:tav>
                                        <p:tav tm="100000">
                                          <p:val>
                                            <p:strVal val="#ppt_h"/>
                                          </p:val>
                                        </p:tav>
                                      </p:tavLst>
                                    </p:anim>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7D3A69A-7C2B-43B6-8A6C-B33F68D578ED}"/>
              </a:ext>
            </a:extLst>
          </p:cNvPr>
          <p:cNvSpPr>
            <a:spLocks noGrp="1"/>
          </p:cNvSpPr>
          <p:nvPr>
            <p:ph idx="1"/>
          </p:nvPr>
        </p:nvSpPr>
        <p:spPr>
          <a:xfrm>
            <a:off x="685799" y="1254121"/>
            <a:ext cx="8350971" cy="4750543"/>
          </a:xfrm>
        </p:spPr>
        <p:txBody>
          <a:bodyPr>
            <a:noAutofit/>
          </a:bodyPr>
          <a:lstStyle/>
          <a:p>
            <a:pPr algn="just">
              <a:lnSpc>
                <a:spcPts val="2700"/>
              </a:lnSpc>
              <a:spcBef>
                <a:spcPts val="600"/>
              </a:spcBef>
            </a:pPr>
            <a:r>
              <a:rPr lang="es-ES" b="1" dirty="0"/>
              <a:t>MOTIVOS PARA HACER EL PLAN INVEAT</a:t>
            </a:r>
          </a:p>
          <a:p>
            <a:pPr marL="369888" indent="0" algn="just">
              <a:lnSpc>
                <a:spcPts val="2700"/>
              </a:lnSpc>
              <a:spcBef>
                <a:spcPts val="600"/>
              </a:spcBef>
              <a:buNone/>
            </a:pPr>
            <a:endParaRPr lang="es-ES" dirty="0"/>
          </a:p>
          <a:p>
            <a:pPr marL="369888" indent="0" algn="just">
              <a:lnSpc>
                <a:spcPts val="2700"/>
              </a:lnSpc>
              <a:spcBef>
                <a:spcPts val="600"/>
              </a:spcBef>
              <a:buNone/>
            </a:pPr>
            <a:endParaRPr lang="es-ES" dirty="0"/>
          </a:p>
          <a:p>
            <a:pPr marL="369888" indent="0" algn="just">
              <a:lnSpc>
                <a:spcPts val="2700"/>
              </a:lnSpc>
              <a:spcBef>
                <a:spcPts val="600"/>
              </a:spcBef>
              <a:buNone/>
            </a:pPr>
            <a:endParaRPr lang="es-ES" dirty="0"/>
          </a:p>
          <a:p>
            <a:pPr marL="369888" indent="0" algn="just">
              <a:lnSpc>
                <a:spcPts val="2700"/>
              </a:lnSpc>
              <a:spcBef>
                <a:spcPts val="600"/>
              </a:spcBef>
              <a:buNone/>
            </a:pPr>
            <a:endParaRPr lang="es-ES" dirty="0"/>
          </a:p>
          <a:p>
            <a:pPr marL="369888" indent="0" algn="just">
              <a:lnSpc>
                <a:spcPts val="2700"/>
              </a:lnSpc>
              <a:spcBef>
                <a:spcPts val="600"/>
              </a:spcBef>
              <a:buNone/>
            </a:pPr>
            <a:endParaRPr lang="es-ES" dirty="0"/>
          </a:p>
          <a:p>
            <a:pPr marL="369888" indent="0" algn="just">
              <a:lnSpc>
                <a:spcPts val="2700"/>
              </a:lnSpc>
              <a:spcBef>
                <a:spcPts val="600"/>
              </a:spcBef>
              <a:buNone/>
            </a:pPr>
            <a:endParaRPr lang="es-ES" dirty="0"/>
          </a:p>
          <a:p>
            <a:pPr marL="369888" indent="0" algn="just">
              <a:lnSpc>
                <a:spcPts val="2700"/>
              </a:lnSpc>
              <a:spcBef>
                <a:spcPts val="600"/>
              </a:spcBef>
              <a:buNone/>
            </a:pPr>
            <a:endParaRPr lang="es-ES" dirty="0"/>
          </a:p>
          <a:p>
            <a:pPr marL="369888" indent="0" algn="just">
              <a:lnSpc>
                <a:spcPts val="2700"/>
              </a:lnSpc>
              <a:spcBef>
                <a:spcPts val="600"/>
              </a:spcBef>
              <a:buNone/>
            </a:pPr>
            <a:endParaRPr lang="es-ES" dirty="0"/>
          </a:p>
          <a:p>
            <a:pPr marL="369888" indent="0" algn="just">
              <a:lnSpc>
                <a:spcPts val="2700"/>
              </a:lnSpc>
              <a:spcBef>
                <a:spcPts val="600"/>
              </a:spcBef>
              <a:buNone/>
            </a:pPr>
            <a:endParaRPr lang="es-ES" dirty="0"/>
          </a:p>
          <a:p>
            <a:pPr marL="369888" indent="0" algn="just">
              <a:lnSpc>
                <a:spcPts val="2700"/>
              </a:lnSpc>
              <a:spcBef>
                <a:spcPts val="600"/>
              </a:spcBef>
              <a:buNone/>
            </a:pPr>
            <a:endParaRPr lang="es-ES" dirty="0"/>
          </a:p>
          <a:p>
            <a:pPr marL="369888" indent="0" algn="ctr">
              <a:lnSpc>
                <a:spcPts val="2700"/>
              </a:lnSpc>
              <a:spcBef>
                <a:spcPts val="600"/>
              </a:spcBef>
              <a:buNone/>
            </a:pPr>
            <a:r>
              <a:rPr lang="es-ES" dirty="0"/>
              <a:t>Situación del parque tecnológico en España en 2021</a:t>
            </a:r>
            <a:endParaRPr lang="es-ES" b="1" dirty="0"/>
          </a:p>
        </p:txBody>
      </p:sp>
      <p:sp>
        <p:nvSpPr>
          <p:cNvPr id="4" name="Marcador de fecha 3">
            <a:extLst>
              <a:ext uri="{FF2B5EF4-FFF2-40B4-BE49-F238E27FC236}">
                <a16:creationId xmlns:a16="http://schemas.microsoft.com/office/drawing/2014/main" id="{5CFDE5BB-8AE3-4099-BFED-9D3B675B4913}"/>
              </a:ext>
            </a:extLst>
          </p:cNvPr>
          <p:cNvSpPr>
            <a:spLocks noGrp="1"/>
          </p:cNvSpPr>
          <p:nvPr>
            <p:ph type="dt" sz="half" idx="10"/>
          </p:nvPr>
        </p:nvSpPr>
        <p:spPr/>
        <p:txBody>
          <a:bodyPr/>
          <a:lstStyle/>
          <a:p>
            <a:r>
              <a:rPr lang="es-ES"/>
              <a:t>08/05/2024</a:t>
            </a:r>
            <a:endParaRPr lang="en-US"/>
          </a:p>
        </p:txBody>
      </p:sp>
      <p:sp>
        <p:nvSpPr>
          <p:cNvPr id="5" name="Marcador de pie de página 4">
            <a:extLst>
              <a:ext uri="{FF2B5EF4-FFF2-40B4-BE49-F238E27FC236}">
                <a16:creationId xmlns:a16="http://schemas.microsoft.com/office/drawing/2014/main" id="{71170B16-3890-407C-BC87-14F1F63698DC}"/>
              </a:ext>
            </a:extLst>
          </p:cNvPr>
          <p:cNvSpPr>
            <a:spLocks noGrp="1"/>
          </p:cNvSpPr>
          <p:nvPr>
            <p:ph type="ftr" sz="quarter" idx="11"/>
          </p:nvPr>
        </p:nvSpPr>
        <p:spPr/>
        <p:txBody>
          <a:bodyPr/>
          <a:lstStyle/>
          <a:p>
            <a:r>
              <a:rPr lang="es-ES"/>
              <a:t>Jornada de la Protección Radiológica 2023</a:t>
            </a:r>
            <a:endParaRPr lang="es-ES" dirty="0"/>
          </a:p>
        </p:txBody>
      </p:sp>
      <p:sp>
        <p:nvSpPr>
          <p:cNvPr id="6" name="Marcador de número de diapositiva 5">
            <a:extLst>
              <a:ext uri="{FF2B5EF4-FFF2-40B4-BE49-F238E27FC236}">
                <a16:creationId xmlns:a16="http://schemas.microsoft.com/office/drawing/2014/main" id="{BB9C847F-B600-8B97-887E-B8850698789F}"/>
              </a:ext>
            </a:extLst>
          </p:cNvPr>
          <p:cNvSpPr>
            <a:spLocks noGrp="1"/>
          </p:cNvSpPr>
          <p:nvPr>
            <p:ph type="sldNum" sz="quarter" idx="12"/>
          </p:nvPr>
        </p:nvSpPr>
        <p:spPr/>
        <p:txBody>
          <a:bodyPr/>
          <a:lstStyle/>
          <a:p>
            <a:fld id="{B6F15528-21DE-4FAA-801E-634DDDAF4B2B}" type="slidenum">
              <a:rPr lang="es-ES" smtClean="0"/>
              <a:pPr/>
              <a:t>4</a:t>
            </a:fld>
            <a:endParaRPr lang="es-ES" dirty="0"/>
          </a:p>
        </p:txBody>
      </p:sp>
      <p:pic>
        <p:nvPicPr>
          <p:cNvPr id="9" name="Imagen 8">
            <a:extLst>
              <a:ext uri="{FF2B5EF4-FFF2-40B4-BE49-F238E27FC236}">
                <a16:creationId xmlns:a16="http://schemas.microsoft.com/office/drawing/2014/main" id="{5C8E7A04-6365-3C20-D2D5-254F41E14591}"/>
              </a:ext>
            </a:extLst>
          </p:cNvPr>
          <p:cNvPicPr>
            <a:picLocks noChangeAspect="1"/>
          </p:cNvPicPr>
          <p:nvPr/>
        </p:nvPicPr>
        <p:blipFill>
          <a:blip r:embed="rId3"/>
          <a:stretch>
            <a:fillRect/>
          </a:stretch>
        </p:blipFill>
        <p:spPr>
          <a:xfrm>
            <a:off x="1403709" y="1905000"/>
            <a:ext cx="6915150" cy="3875883"/>
          </a:xfrm>
          <a:prstGeom prst="rect">
            <a:avLst/>
          </a:prstGeom>
          <a:ln>
            <a:solidFill>
              <a:schemeClr val="tx1"/>
            </a:solidFill>
          </a:ln>
        </p:spPr>
      </p:pic>
    </p:spTree>
    <p:extLst>
      <p:ext uri="{BB962C8B-B14F-4D97-AF65-F5344CB8AC3E}">
        <p14:creationId xmlns:p14="http://schemas.microsoft.com/office/powerpoint/2010/main" val="283842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upo 35">
            <a:extLst>
              <a:ext uri="{FF2B5EF4-FFF2-40B4-BE49-F238E27FC236}">
                <a16:creationId xmlns:a16="http://schemas.microsoft.com/office/drawing/2014/main" id="{5F03746F-23B2-78D9-723E-6BBE0664486D}"/>
              </a:ext>
            </a:extLst>
          </p:cNvPr>
          <p:cNvGrpSpPr/>
          <p:nvPr/>
        </p:nvGrpSpPr>
        <p:grpSpPr>
          <a:xfrm>
            <a:off x="283686" y="2131086"/>
            <a:ext cx="4331906" cy="2257315"/>
            <a:chOff x="210779" y="2101540"/>
            <a:chExt cx="4331906" cy="2257315"/>
          </a:xfrm>
        </p:grpSpPr>
        <p:pic>
          <p:nvPicPr>
            <p:cNvPr id="27" name="Imagen 26">
              <a:extLst>
                <a:ext uri="{FF2B5EF4-FFF2-40B4-BE49-F238E27FC236}">
                  <a16:creationId xmlns:a16="http://schemas.microsoft.com/office/drawing/2014/main" id="{B804172A-1DD7-000A-EF90-81BA0A2DA398}"/>
                </a:ext>
              </a:extLst>
            </p:cNvPr>
            <p:cNvPicPr>
              <a:picLocks noChangeAspect="1"/>
            </p:cNvPicPr>
            <p:nvPr/>
          </p:nvPicPr>
          <p:blipFill>
            <a:blip r:embed="rId3"/>
            <a:stretch>
              <a:fillRect/>
            </a:stretch>
          </p:blipFill>
          <p:spPr>
            <a:xfrm>
              <a:off x="222685" y="2316984"/>
              <a:ext cx="4312800" cy="2041871"/>
            </a:xfrm>
            <a:prstGeom prst="rect">
              <a:avLst/>
            </a:prstGeom>
            <a:ln>
              <a:solidFill>
                <a:schemeClr val="bg1">
                  <a:lumMod val="65000"/>
                </a:schemeClr>
              </a:solidFill>
            </a:ln>
          </p:spPr>
        </p:pic>
        <p:sp>
          <p:nvSpPr>
            <p:cNvPr id="34" name="CuadroTexto 33">
              <a:extLst>
                <a:ext uri="{FF2B5EF4-FFF2-40B4-BE49-F238E27FC236}">
                  <a16:creationId xmlns:a16="http://schemas.microsoft.com/office/drawing/2014/main" id="{C565BEA5-AF70-9229-C997-3672FA5B74C5}"/>
                </a:ext>
              </a:extLst>
            </p:cNvPr>
            <p:cNvSpPr txBox="1"/>
            <p:nvPr/>
          </p:nvSpPr>
          <p:spPr>
            <a:xfrm>
              <a:off x="210779" y="2101540"/>
              <a:ext cx="4331906" cy="215444"/>
            </a:xfrm>
            <a:prstGeom prst="rect">
              <a:avLst/>
            </a:prstGeom>
            <a:solidFill>
              <a:schemeClr val="bg1">
                <a:lumMod val="65000"/>
              </a:schemeClr>
            </a:solidFill>
          </p:spPr>
          <p:txBody>
            <a:bodyPr wrap="square" tIns="0" bIns="0" rtlCol="0">
              <a:spAutoFit/>
            </a:bodyPr>
            <a:lstStyle/>
            <a:p>
              <a:r>
                <a:rPr lang="es-ES" sz="1400" b="1" dirty="0">
                  <a:solidFill>
                    <a:schemeClr val="bg1"/>
                  </a:solidFill>
                </a:rPr>
                <a:t>TC</a:t>
              </a:r>
            </a:p>
          </p:txBody>
        </p:sp>
      </p:grpSp>
      <p:sp>
        <p:nvSpPr>
          <p:cNvPr id="3" name="Marcador de contenido 2">
            <a:extLst>
              <a:ext uri="{FF2B5EF4-FFF2-40B4-BE49-F238E27FC236}">
                <a16:creationId xmlns:a16="http://schemas.microsoft.com/office/drawing/2014/main" id="{A7D3A69A-7C2B-43B6-8A6C-B33F68D578ED}"/>
              </a:ext>
            </a:extLst>
          </p:cNvPr>
          <p:cNvSpPr>
            <a:spLocks noGrp="1"/>
          </p:cNvSpPr>
          <p:nvPr>
            <p:ph idx="1"/>
          </p:nvPr>
        </p:nvSpPr>
        <p:spPr>
          <a:xfrm>
            <a:off x="240951" y="1254121"/>
            <a:ext cx="8795820" cy="4750543"/>
          </a:xfrm>
        </p:spPr>
        <p:txBody>
          <a:bodyPr>
            <a:noAutofit/>
          </a:bodyPr>
          <a:lstStyle/>
          <a:p>
            <a:pPr algn="just">
              <a:lnSpc>
                <a:spcPts val="2700"/>
              </a:lnSpc>
              <a:spcBef>
                <a:spcPts val="600"/>
              </a:spcBef>
            </a:pPr>
            <a:r>
              <a:rPr lang="es-ES" sz="1600" dirty="0"/>
              <a:t>España presentaba un nivel de obsolescencia de equipos de alta tecnología claramente superior a la media europea y un nivel de densidad de estos equipos por habitante inferior:</a:t>
            </a:r>
          </a:p>
        </p:txBody>
      </p:sp>
      <p:sp>
        <p:nvSpPr>
          <p:cNvPr id="4" name="Marcador de fecha 3">
            <a:extLst>
              <a:ext uri="{FF2B5EF4-FFF2-40B4-BE49-F238E27FC236}">
                <a16:creationId xmlns:a16="http://schemas.microsoft.com/office/drawing/2014/main" id="{5CFDE5BB-8AE3-4099-BFED-9D3B675B4913}"/>
              </a:ext>
            </a:extLst>
          </p:cNvPr>
          <p:cNvSpPr>
            <a:spLocks noGrp="1"/>
          </p:cNvSpPr>
          <p:nvPr>
            <p:ph type="dt" sz="half" idx="10"/>
          </p:nvPr>
        </p:nvSpPr>
        <p:spPr/>
        <p:txBody>
          <a:bodyPr/>
          <a:lstStyle/>
          <a:p>
            <a:r>
              <a:rPr lang="es-ES"/>
              <a:t>08/05/2024</a:t>
            </a:r>
            <a:endParaRPr lang="en-US"/>
          </a:p>
        </p:txBody>
      </p:sp>
      <p:sp>
        <p:nvSpPr>
          <p:cNvPr id="5" name="Marcador de pie de página 4">
            <a:extLst>
              <a:ext uri="{FF2B5EF4-FFF2-40B4-BE49-F238E27FC236}">
                <a16:creationId xmlns:a16="http://schemas.microsoft.com/office/drawing/2014/main" id="{71170B16-3890-407C-BC87-14F1F63698DC}"/>
              </a:ext>
            </a:extLst>
          </p:cNvPr>
          <p:cNvSpPr>
            <a:spLocks noGrp="1"/>
          </p:cNvSpPr>
          <p:nvPr>
            <p:ph type="ftr" sz="quarter" idx="11"/>
          </p:nvPr>
        </p:nvSpPr>
        <p:spPr/>
        <p:txBody>
          <a:bodyPr/>
          <a:lstStyle/>
          <a:p>
            <a:r>
              <a:rPr lang="es-ES"/>
              <a:t>Jornada de la Protección Radiológica 2023</a:t>
            </a:r>
            <a:endParaRPr lang="es-ES" dirty="0"/>
          </a:p>
        </p:txBody>
      </p:sp>
      <p:sp>
        <p:nvSpPr>
          <p:cNvPr id="6" name="Marcador de número de diapositiva 5">
            <a:extLst>
              <a:ext uri="{FF2B5EF4-FFF2-40B4-BE49-F238E27FC236}">
                <a16:creationId xmlns:a16="http://schemas.microsoft.com/office/drawing/2014/main" id="{F75A5E49-FD44-8E74-FEF1-F77C79900967}"/>
              </a:ext>
            </a:extLst>
          </p:cNvPr>
          <p:cNvSpPr>
            <a:spLocks noGrp="1"/>
          </p:cNvSpPr>
          <p:nvPr>
            <p:ph type="sldNum" sz="quarter" idx="12"/>
          </p:nvPr>
        </p:nvSpPr>
        <p:spPr/>
        <p:txBody>
          <a:bodyPr/>
          <a:lstStyle/>
          <a:p>
            <a:fld id="{B6F15528-21DE-4FAA-801E-634DDDAF4B2B}" type="slidenum">
              <a:rPr lang="es-ES" smtClean="0"/>
              <a:pPr/>
              <a:t>5</a:t>
            </a:fld>
            <a:endParaRPr lang="es-ES" dirty="0"/>
          </a:p>
        </p:txBody>
      </p:sp>
      <p:pic>
        <p:nvPicPr>
          <p:cNvPr id="31" name="Imagen 30">
            <a:extLst>
              <a:ext uri="{FF2B5EF4-FFF2-40B4-BE49-F238E27FC236}">
                <a16:creationId xmlns:a16="http://schemas.microsoft.com/office/drawing/2014/main" id="{19F2CE9D-6C15-CB7B-7F36-BA8ADC6DCADB}"/>
              </a:ext>
            </a:extLst>
          </p:cNvPr>
          <p:cNvPicPr>
            <a:picLocks noChangeAspect="1"/>
          </p:cNvPicPr>
          <p:nvPr/>
        </p:nvPicPr>
        <p:blipFill>
          <a:blip r:embed="rId4"/>
          <a:stretch>
            <a:fillRect/>
          </a:stretch>
        </p:blipFill>
        <p:spPr>
          <a:xfrm>
            <a:off x="301437" y="4698721"/>
            <a:ext cx="4320000" cy="1226549"/>
          </a:xfrm>
          <a:prstGeom prst="rect">
            <a:avLst/>
          </a:prstGeom>
          <a:ln>
            <a:solidFill>
              <a:schemeClr val="bg1">
                <a:lumMod val="65000"/>
              </a:schemeClr>
            </a:solidFill>
          </a:ln>
        </p:spPr>
      </p:pic>
      <p:pic>
        <p:nvPicPr>
          <p:cNvPr id="33" name="Imagen 32">
            <a:extLst>
              <a:ext uri="{FF2B5EF4-FFF2-40B4-BE49-F238E27FC236}">
                <a16:creationId xmlns:a16="http://schemas.microsoft.com/office/drawing/2014/main" id="{BE668C85-3F2B-B120-B27D-C199623D99C8}"/>
              </a:ext>
            </a:extLst>
          </p:cNvPr>
          <p:cNvPicPr>
            <a:picLocks noChangeAspect="1"/>
          </p:cNvPicPr>
          <p:nvPr/>
        </p:nvPicPr>
        <p:blipFill rotWithShape="1">
          <a:blip r:embed="rId5"/>
          <a:srcRect b="408"/>
          <a:stretch/>
        </p:blipFill>
        <p:spPr>
          <a:xfrm>
            <a:off x="4753903" y="4698720"/>
            <a:ext cx="4320000" cy="1226549"/>
          </a:xfrm>
          <a:prstGeom prst="rect">
            <a:avLst/>
          </a:prstGeom>
          <a:ln>
            <a:solidFill>
              <a:schemeClr val="bg1">
                <a:lumMod val="65000"/>
              </a:schemeClr>
            </a:solidFill>
          </a:ln>
        </p:spPr>
      </p:pic>
      <p:grpSp>
        <p:nvGrpSpPr>
          <p:cNvPr id="37" name="Grupo 36">
            <a:extLst>
              <a:ext uri="{FF2B5EF4-FFF2-40B4-BE49-F238E27FC236}">
                <a16:creationId xmlns:a16="http://schemas.microsoft.com/office/drawing/2014/main" id="{AF3CF608-1183-54CE-A61F-BCB4FCC5FD9E}"/>
              </a:ext>
            </a:extLst>
          </p:cNvPr>
          <p:cNvGrpSpPr/>
          <p:nvPr/>
        </p:nvGrpSpPr>
        <p:grpSpPr>
          <a:xfrm>
            <a:off x="4749197" y="2133600"/>
            <a:ext cx="4331906" cy="2258534"/>
            <a:chOff x="4676290" y="2104054"/>
            <a:chExt cx="4331906" cy="2258534"/>
          </a:xfrm>
        </p:grpSpPr>
        <p:pic>
          <p:nvPicPr>
            <p:cNvPr id="29" name="Imagen 28">
              <a:extLst>
                <a:ext uri="{FF2B5EF4-FFF2-40B4-BE49-F238E27FC236}">
                  <a16:creationId xmlns:a16="http://schemas.microsoft.com/office/drawing/2014/main" id="{518AA7C9-82A8-A02F-2202-50BDA476774F}"/>
                </a:ext>
              </a:extLst>
            </p:cNvPr>
            <p:cNvPicPr>
              <a:picLocks noChangeAspect="1"/>
            </p:cNvPicPr>
            <p:nvPr/>
          </p:nvPicPr>
          <p:blipFill rotWithShape="1">
            <a:blip r:embed="rId6"/>
            <a:srcRect t="1" b="1537"/>
            <a:stretch/>
          </p:blipFill>
          <p:spPr>
            <a:xfrm>
              <a:off x="4688196" y="2320717"/>
              <a:ext cx="4312800" cy="2041871"/>
            </a:xfrm>
            <a:prstGeom prst="rect">
              <a:avLst/>
            </a:prstGeom>
            <a:ln>
              <a:solidFill>
                <a:schemeClr val="bg1">
                  <a:lumMod val="65000"/>
                </a:schemeClr>
              </a:solidFill>
            </a:ln>
          </p:spPr>
        </p:pic>
        <p:sp>
          <p:nvSpPr>
            <p:cNvPr id="35" name="CuadroTexto 34">
              <a:extLst>
                <a:ext uri="{FF2B5EF4-FFF2-40B4-BE49-F238E27FC236}">
                  <a16:creationId xmlns:a16="http://schemas.microsoft.com/office/drawing/2014/main" id="{CF0D4433-4F1B-857C-BF5F-E147E5F51552}"/>
                </a:ext>
              </a:extLst>
            </p:cNvPr>
            <p:cNvSpPr txBox="1"/>
            <p:nvPr/>
          </p:nvSpPr>
          <p:spPr>
            <a:xfrm>
              <a:off x="4676290" y="2104054"/>
              <a:ext cx="4331906" cy="215444"/>
            </a:xfrm>
            <a:prstGeom prst="rect">
              <a:avLst/>
            </a:prstGeom>
            <a:solidFill>
              <a:schemeClr val="bg1">
                <a:lumMod val="65000"/>
              </a:schemeClr>
            </a:solidFill>
          </p:spPr>
          <p:txBody>
            <a:bodyPr wrap="square" tIns="0" bIns="0" rtlCol="0">
              <a:spAutoFit/>
            </a:bodyPr>
            <a:lstStyle/>
            <a:p>
              <a:r>
                <a:rPr lang="es-ES" sz="1400" b="1" dirty="0">
                  <a:solidFill>
                    <a:schemeClr val="bg1"/>
                  </a:solidFill>
                </a:rPr>
                <a:t>RM</a:t>
              </a:r>
            </a:p>
          </p:txBody>
        </p:sp>
      </p:grpSp>
      <p:grpSp>
        <p:nvGrpSpPr>
          <p:cNvPr id="2" name="Grupo 1">
            <a:extLst>
              <a:ext uri="{FF2B5EF4-FFF2-40B4-BE49-F238E27FC236}">
                <a16:creationId xmlns:a16="http://schemas.microsoft.com/office/drawing/2014/main" id="{C8291E34-BFFB-7085-3940-B94C0FD1813F}"/>
              </a:ext>
            </a:extLst>
          </p:cNvPr>
          <p:cNvGrpSpPr/>
          <p:nvPr/>
        </p:nvGrpSpPr>
        <p:grpSpPr>
          <a:xfrm>
            <a:off x="3834907" y="4213146"/>
            <a:ext cx="4957800" cy="1898948"/>
            <a:chOff x="3834907" y="4213146"/>
            <a:chExt cx="4957800" cy="1898948"/>
          </a:xfrm>
        </p:grpSpPr>
        <p:sp>
          <p:nvSpPr>
            <p:cNvPr id="20" name="Flecha: hacia abajo 19">
              <a:extLst>
                <a:ext uri="{FF2B5EF4-FFF2-40B4-BE49-F238E27FC236}">
                  <a16:creationId xmlns:a16="http://schemas.microsoft.com/office/drawing/2014/main" id="{BCCA542F-88D8-43EE-92A2-5F3F18BDF190}"/>
                </a:ext>
              </a:extLst>
            </p:cNvPr>
            <p:cNvSpPr/>
            <p:nvPr/>
          </p:nvSpPr>
          <p:spPr>
            <a:xfrm rot="10800000">
              <a:off x="4248907" y="4213146"/>
              <a:ext cx="76200" cy="350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Flecha: hacia abajo 37">
              <a:extLst>
                <a:ext uri="{FF2B5EF4-FFF2-40B4-BE49-F238E27FC236}">
                  <a16:creationId xmlns:a16="http://schemas.microsoft.com/office/drawing/2014/main" id="{1207B265-F3C4-9008-235B-A42FDD3CDEC5}"/>
                </a:ext>
              </a:extLst>
            </p:cNvPr>
            <p:cNvSpPr/>
            <p:nvPr/>
          </p:nvSpPr>
          <p:spPr>
            <a:xfrm rot="10800000">
              <a:off x="8716507" y="4216624"/>
              <a:ext cx="76200" cy="350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Flecha: hacia abajo 38">
              <a:extLst>
                <a:ext uri="{FF2B5EF4-FFF2-40B4-BE49-F238E27FC236}">
                  <a16:creationId xmlns:a16="http://schemas.microsoft.com/office/drawing/2014/main" id="{2BBE177E-6950-E51D-DF8B-C6E556D94B91}"/>
                </a:ext>
              </a:extLst>
            </p:cNvPr>
            <p:cNvSpPr/>
            <p:nvPr/>
          </p:nvSpPr>
          <p:spPr>
            <a:xfrm rot="10800000">
              <a:off x="3834907" y="5761584"/>
              <a:ext cx="108000" cy="350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Flecha: hacia abajo 40">
              <a:extLst>
                <a:ext uri="{FF2B5EF4-FFF2-40B4-BE49-F238E27FC236}">
                  <a16:creationId xmlns:a16="http://schemas.microsoft.com/office/drawing/2014/main" id="{8CD61A68-440F-4C29-1597-0884F7C22B4D}"/>
                </a:ext>
              </a:extLst>
            </p:cNvPr>
            <p:cNvSpPr/>
            <p:nvPr/>
          </p:nvSpPr>
          <p:spPr>
            <a:xfrm rot="10800000">
              <a:off x="7686907" y="5761584"/>
              <a:ext cx="108000" cy="350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42619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7D3A69A-7C2B-43B6-8A6C-B33F68D578ED}"/>
              </a:ext>
            </a:extLst>
          </p:cNvPr>
          <p:cNvSpPr>
            <a:spLocks noGrp="1"/>
          </p:cNvSpPr>
          <p:nvPr>
            <p:ph idx="1"/>
          </p:nvPr>
        </p:nvSpPr>
        <p:spPr>
          <a:xfrm>
            <a:off x="171450" y="1219200"/>
            <a:ext cx="8795820" cy="2997944"/>
          </a:xfrm>
          <a:ln>
            <a:solidFill>
              <a:schemeClr val="tx1"/>
            </a:solidFill>
          </a:ln>
        </p:spPr>
        <p:txBody>
          <a:bodyPr>
            <a:noAutofit/>
          </a:bodyPr>
          <a:lstStyle/>
          <a:p>
            <a:pPr algn="just">
              <a:lnSpc>
                <a:spcPts val="2700"/>
              </a:lnSpc>
              <a:spcBef>
                <a:spcPts val="600"/>
              </a:spcBef>
            </a:pPr>
            <a:r>
              <a:rPr lang="es-ES" sz="1600" dirty="0"/>
              <a:t>La antigüedad del parque de equipos instalados a cierre de 2018, según año de puesta en funcionamiento en los hospitales públicos era elevada, con un </a:t>
            </a:r>
            <a:r>
              <a:rPr lang="es-ES" sz="1600" b="1" u="sng" dirty="0"/>
              <a:t>44% de equipos que tienen más de diez años</a:t>
            </a:r>
            <a:r>
              <a:rPr lang="es-ES" sz="1600" dirty="0"/>
              <a:t>. </a:t>
            </a:r>
          </a:p>
          <a:p>
            <a:pPr algn="just">
              <a:lnSpc>
                <a:spcPts val="2700"/>
              </a:lnSpc>
              <a:spcBef>
                <a:spcPts val="600"/>
              </a:spcBef>
            </a:pPr>
            <a:r>
              <a:rPr lang="es-ES" sz="1600" dirty="0"/>
              <a:t>Las </a:t>
            </a:r>
            <a:r>
              <a:rPr lang="es-ES" sz="1600" b="1" u="sng" dirty="0"/>
              <a:t>diferencias interregionales </a:t>
            </a:r>
            <a:r>
              <a:rPr lang="es-ES" sz="1600" dirty="0"/>
              <a:t>eran amplias, de forma que la diferencia entre la comunidad autónoma con mayor y menor dotación de equipos públicos por millón de habitantes en 2017 era de un </a:t>
            </a:r>
            <a:r>
              <a:rPr lang="es-ES" sz="1600" b="1" u="sng" dirty="0"/>
              <a:t>121%</a:t>
            </a:r>
            <a:r>
              <a:rPr lang="es-ES" sz="1600" dirty="0"/>
              <a:t>.</a:t>
            </a:r>
          </a:p>
          <a:p>
            <a:pPr algn="just">
              <a:lnSpc>
                <a:spcPts val="2700"/>
              </a:lnSpc>
              <a:spcBef>
                <a:spcPts val="600"/>
              </a:spcBef>
            </a:pPr>
            <a:r>
              <a:rPr lang="es-ES" sz="1600" dirty="0"/>
              <a:t>En relación a la intensidad de uso, mayoritariamente la </a:t>
            </a:r>
            <a:r>
              <a:rPr lang="es-ES" sz="1600" b="1" dirty="0"/>
              <a:t>utilización de los equipos era baja </a:t>
            </a:r>
            <a:r>
              <a:rPr lang="es-ES" sz="1600" dirty="0"/>
              <a:t>(56,4% de equipos; 8 horas al día durante 5 días por semana). </a:t>
            </a:r>
          </a:p>
        </p:txBody>
      </p:sp>
      <p:sp>
        <p:nvSpPr>
          <p:cNvPr id="4" name="Marcador de fecha 3">
            <a:extLst>
              <a:ext uri="{FF2B5EF4-FFF2-40B4-BE49-F238E27FC236}">
                <a16:creationId xmlns:a16="http://schemas.microsoft.com/office/drawing/2014/main" id="{5CFDE5BB-8AE3-4099-BFED-9D3B675B4913}"/>
              </a:ext>
            </a:extLst>
          </p:cNvPr>
          <p:cNvSpPr>
            <a:spLocks noGrp="1"/>
          </p:cNvSpPr>
          <p:nvPr>
            <p:ph type="dt" sz="half" idx="10"/>
          </p:nvPr>
        </p:nvSpPr>
        <p:spPr/>
        <p:txBody>
          <a:bodyPr/>
          <a:lstStyle/>
          <a:p>
            <a:r>
              <a:rPr lang="es-ES"/>
              <a:t>08/05/2024</a:t>
            </a:r>
            <a:endParaRPr lang="en-US"/>
          </a:p>
        </p:txBody>
      </p:sp>
      <p:sp>
        <p:nvSpPr>
          <p:cNvPr id="5" name="Marcador de pie de página 4">
            <a:extLst>
              <a:ext uri="{FF2B5EF4-FFF2-40B4-BE49-F238E27FC236}">
                <a16:creationId xmlns:a16="http://schemas.microsoft.com/office/drawing/2014/main" id="{71170B16-3890-407C-BC87-14F1F63698DC}"/>
              </a:ext>
            </a:extLst>
          </p:cNvPr>
          <p:cNvSpPr>
            <a:spLocks noGrp="1"/>
          </p:cNvSpPr>
          <p:nvPr>
            <p:ph type="ftr" sz="quarter" idx="11"/>
          </p:nvPr>
        </p:nvSpPr>
        <p:spPr/>
        <p:txBody>
          <a:bodyPr/>
          <a:lstStyle/>
          <a:p>
            <a:r>
              <a:rPr lang="es-ES"/>
              <a:t>Jornada de la Protección Radiológica 2023</a:t>
            </a:r>
            <a:endParaRPr lang="es-ES" dirty="0"/>
          </a:p>
        </p:txBody>
      </p:sp>
      <p:sp>
        <p:nvSpPr>
          <p:cNvPr id="6" name="Rectángulo 5">
            <a:extLst>
              <a:ext uri="{FF2B5EF4-FFF2-40B4-BE49-F238E27FC236}">
                <a16:creationId xmlns:a16="http://schemas.microsoft.com/office/drawing/2014/main" id="{6FCA88EC-1965-417B-93FA-8DAA0DB9CFB8}"/>
              </a:ext>
            </a:extLst>
          </p:cNvPr>
          <p:cNvSpPr/>
          <p:nvPr/>
        </p:nvSpPr>
        <p:spPr>
          <a:xfrm>
            <a:off x="838200" y="4201122"/>
            <a:ext cx="8129070" cy="461665"/>
          </a:xfrm>
          <a:prstGeom prst="rect">
            <a:avLst/>
          </a:prstGeom>
        </p:spPr>
        <p:txBody>
          <a:bodyPr wrap="square">
            <a:spAutoFit/>
          </a:bodyPr>
          <a:lstStyle/>
          <a:p>
            <a:pPr algn="just"/>
            <a:r>
              <a:rPr lang="es-ES" sz="1200" dirty="0"/>
              <a:t>“Estudio sobre gasto hospitalario del SNS: farmacia e inversión en bienes de equipo”. Autoridad Independiente de Responsabilidad Fiscal. 2020</a:t>
            </a:r>
          </a:p>
        </p:txBody>
      </p:sp>
      <p:sp>
        <p:nvSpPr>
          <p:cNvPr id="8" name="Marcador de contenido 2">
            <a:extLst>
              <a:ext uri="{FF2B5EF4-FFF2-40B4-BE49-F238E27FC236}">
                <a16:creationId xmlns:a16="http://schemas.microsoft.com/office/drawing/2014/main" id="{7364679B-181F-46AB-B50F-67DCB2E51FFF}"/>
              </a:ext>
            </a:extLst>
          </p:cNvPr>
          <p:cNvSpPr txBox="1">
            <a:spLocks/>
          </p:cNvSpPr>
          <p:nvPr/>
        </p:nvSpPr>
        <p:spPr>
          <a:xfrm>
            <a:off x="171450" y="4767132"/>
            <a:ext cx="8795820" cy="1047352"/>
          </a:xfrm>
          <a:prstGeom prst="rect">
            <a:avLst/>
          </a:prstGeom>
          <a:ln>
            <a:solidFill>
              <a:schemeClr val="tx1"/>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ts val="2700"/>
              </a:lnSpc>
              <a:spcBef>
                <a:spcPts val="600"/>
              </a:spcBef>
            </a:pPr>
            <a:r>
              <a:rPr lang="es-ES" sz="1600" dirty="0"/>
              <a:t>España mantenía el </a:t>
            </a:r>
            <a:r>
              <a:rPr lang="es-ES" sz="1600" b="1" u="sng" dirty="0"/>
              <a:t>deterioro</a:t>
            </a:r>
            <a:r>
              <a:rPr lang="es-ES" sz="1600" dirty="0"/>
              <a:t> del equipamiento sanitario hospitalario, con niveles de obsolescencia que, en algunas modalidades, la situaban en el penúltimo lugar de los países de la Unión Europea. </a:t>
            </a:r>
          </a:p>
        </p:txBody>
      </p:sp>
      <p:sp>
        <p:nvSpPr>
          <p:cNvPr id="9" name="Rectángulo 8">
            <a:extLst>
              <a:ext uri="{FF2B5EF4-FFF2-40B4-BE49-F238E27FC236}">
                <a16:creationId xmlns:a16="http://schemas.microsoft.com/office/drawing/2014/main" id="{BEB94469-5CCF-46E9-935F-F3FE37668565}"/>
              </a:ext>
            </a:extLst>
          </p:cNvPr>
          <p:cNvSpPr/>
          <p:nvPr/>
        </p:nvSpPr>
        <p:spPr>
          <a:xfrm>
            <a:off x="838200" y="5902807"/>
            <a:ext cx="8129070" cy="461665"/>
          </a:xfrm>
          <a:prstGeom prst="rect">
            <a:avLst/>
          </a:prstGeom>
        </p:spPr>
        <p:txBody>
          <a:bodyPr wrap="square">
            <a:spAutoFit/>
          </a:bodyPr>
          <a:lstStyle/>
          <a:p>
            <a:pPr algn="just"/>
            <a:r>
              <a:rPr lang="es-ES" sz="1200" dirty="0"/>
              <a:t> “Perfil tecnológico hospitalario y propuestas para la renovación de tecnologías sanitarias”. Federación Española de Empresas de Tecnología Sanitaria. 2019</a:t>
            </a:r>
          </a:p>
        </p:txBody>
      </p:sp>
      <p:sp>
        <p:nvSpPr>
          <p:cNvPr id="7" name="Marcador de número de diapositiva 6">
            <a:extLst>
              <a:ext uri="{FF2B5EF4-FFF2-40B4-BE49-F238E27FC236}">
                <a16:creationId xmlns:a16="http://schemas.microsoft.com/office/drawing/2014/main" id="{49CB9A05-52B2-E862-92E6-98251A95AD89}"/>
              </a:ext>
            </a:extLst>
          </p:cNvPr>
          <p:cNvSpPr>
            <a:spLocks noGrp="1"/>
          </p:cNvSpPr>
          <p:nvPr>
            <p:ph type="sldNum" sz="quarter" idx="12"/>
          </p:nvPr>
        </p:nvSpPr>
        <p:spPr/>
        <p:txBody>
          <a:bodyPr/>
          <a:lstStyle/>
          <a:p>
            <a:fld id="{B6F15528-21DE-4FAA-801E-634DDDAF4B2B}" type="slidenum">
              <a:rPr lang="es-ES" smtClean="0"/>
              <a:pPr/>
              <a:t>6</a:t>
            </a:fld>
            <a:endParaRPr lang="es-ES" dirty="0"/>
          </a:p>
        </p:txBody>
      </p:sp>
    </p:spTree>
    <p:extLst>
      <p:ext uri="{BB962C8B-B14F-4D97-AF65-F5344CB8AC3E}">
        <p14:creationId xmlns:p14="http://schemas.microsoft.com/office/powerpoint/2010/main" val="232231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7D3A69A-7C2B-43B6-8A6C-B33F68D578ED}"/>
              </a:ext>
            </a:extLst>
          </p:cNvPr>
          <p:cNvSpPr>
            <a:spLocks noGrp="1"/>
          </p:cNvSpPr>
          <p:nvPr>
            <p:ph idx="1"/>
          </p:nvPr>
        </p:nvSpPr>
        <p:spPr>
          <a:xfrm>
            <a:off x="176730" y="1815041"/>
            <a:ext cx="8795820" cy="4750543"/>
          </a:xfrm>
        </p:spPr>
        <p:txBody>
          <a:bodyPr>
            <a:noAutofit/>
          </a:bodyPr>
          <a:lstStyle/>
          <a:p>
            <a:pPr lvl="1" algn="just">
              <a:lnSpc>
                <a:spcPts val="2700"/>
              </a:lnSpc>
              <a:spcBef>
                <a:spcPts val="1200"/>
              </a:spcBef>
            </a:pPr>
            <a:r>
              <a:rPr lang="es-ES" dirty="0"/>
              <a:t>Incrementar la </a:t>
            </a:r>
            <a:r>
              <a:rPr lang="es-ES" b="1" dirty="0"/>
              <a:t>supervivencia global </a:t>
            </a:r>
            <a:r>
              <a:rPr lang="es-ES" dirty="0"/>
              <a:t>y la </a:t>
            </a:r>
            <a:r>
              <a:rPr lang="es-ES" b="1" dirty="0"/>
              <a:t>calidad de vida </a:t>
            </a:r>
            <a:r>
              <a:rPr lang="es-ES" dirty="0"/>
              <a:t>de las personas mediante el </a:t>
            </a:r>
            <a:r>
              <a:rPr lang="es-ES" u="sng" dirty="0"/>
              <a:t>diagnóstico de enfermedades en estadios tempranos</a:t>
            </a:r>
            <a:r>
              <a:rPr lang="es-ES" dirty="0"/>
              <a:t>, posibilitando la </a:t>
            </a:r>
            <a:r>
              <a:rPr lang="es-ES" u="sng" dirty="0"/>
              <a:t>intervención terapéutica rápida</a:t>
            </a:r>
            <a:r>
              <a:rPr lang="es-ES" dirty="0"/>
              <a:t>, con especial atención a las patologías de mayor impacto sanitario, presente y futuro, del SNS. Todo ello, consolidando la </a:t>
            </a:r>
            <a:r>
              <a:rPr lang="es-ES" u="sng" dirty="0"/>
              <a:t>equidad en el acceso a la alta tecnología </a:t>
            </a:r>
            <a:r>
              <a:rPr lang="es-ES" dirty="0"/>
              <a:t>y mejorando la </a:t>
            </a:r>
            <a:r>
              <a:rPr lang="es-ES" u="sng" dirty="0"/>
              <a:t>calidad asistencial </a:t>
            </a:r>
            <a:r>
              <a:rPr lang="es-ES" dirty="0"/>
              <a:t>y la </a:t>
            </a:r>
            <a:r>
              <a:rPr lang="es-ES" u="sng" dirty="0"/>
              <a:t>seguridad de pacientes y profesionales</a:t>
            </a:r>
          </a:p>
          <a:p>
            <a:pPr lvl="2">
              <a:lnSpc>
                <a:spcPts val="2700"/>
              </a:lnSpc>
              <a:spcBef>
                <a:spcPts val="1200"/>
              </a:spcBef>
            </a:pPr>
            <a:r>
              <a:rPr lang="es-ES" sz="1600" b="1" u="sng" dirty="0"/>
              <a:t>Reducir la obsolescencia </a:t>
            </a:r>
            <a:r>
              <a:rPr lang="es-ES" sz="1600" dirty="0"/>
              <a:t>del parque tecnológico de equipos de alta tecnología</a:t>
            </a:r>
          </a:p>
          <a:p>
            <a:pPr lvl="2" algn="just">
              <a:lnSpc>
                <a:spcPts val="2700"/>
              </a:lnSpc>
              <a:spcBef>
                <a:spcPts val="1200"/>
              </a:spcBef>
            </a:pPr>
            <a:r>
              <a:rPr lang="es-ES" sz="1600" b="1" u="sng" dirty="0"/>
              <a:t>Elevar</a:t>
            </a:r>
            <a:r>
              <a:rPr lang="es-ES" sz="1600" dirty="0"/>
              <a:t> como mínimo un </a:t>
            </a:r>
            <a:r>
              <a:rPr lang="es-ES" sz="1600" b="1" u="sng" dirty="0"/>
              <a:t>15%</a:t>
            </a:r>
            <a:r>
              <a:rPr lang="es-ES" sz="1600" dirty="0"/>
              <a:t>, </a:t>
            </a:r>
            <a:r>
              <a:rPr lang="es-ES" sz="1600" b="1" u="sng" dirty="0"/>
              <a:t>la tasa media de densidad de equipos de alta tecnología </a:t>
            </a:r>
            <a:r>
              <a:rPr lang="es-ES" sz="1600" dirty="0"/>
              <a:t>por 100.000 habitantes, con objeto de mejorar la equidad en el acceso en todo el territorio nacional, acercar el servicio a los/las pacientes y situar al SNS, de forma progresiva, en la media europea</a:t>
            </a:r>
          </a:p>
        </p:txBody>
      </p:sp>
      <p:sp>
        <p:nvSpPr>
          <p:cNvPr id="4" name="Marcador de fecha 3">
            <a:extLst>
              <a:ext uri="{FF2B5EF4-FFF2-40B4-BE49-F238E27FC236}">
                <a16:creationId xmlns:a16="http://schemas.microsoft.com/office/drawing/2014/main" id="{5CFDE5BB-8AE3-4099-BFED-9D3B675B4913}"/>
              </a:ext>
            </a:extLst>
          </p:cNvPr>
          <p:cNvSpPr>
            <a:spLocks noGrp="1"/>
          </p:cNvSpPr>
          <p:nvPr>
            <p:ph type="dt" sz="half" idx="10"/>
          </p:nvPr>
        </p:nvSpPr>
        <p:spPr/>
        <p:txBody>
          <a:bodyPr/>
          <a:lstStyle/>
          <a:p>
            <a:r>
              <a:rPr lang="es-ES"/>
              <a:t>08/05/2024</a:t>
            </a:r>
            <a:endParaRPr lang="en-US" dirty="0"/>
          </a:p>
        </p:txBody>
      </p:sp>
      <p:sp>
        <p:nvSpPr>
          <p:cNvPr id="5" name="Marcador de pie de página 4">
            <a:extLst>
              <a:ext uri="{FF2B5EF4-FFF2-40B4-BE49-F238E27FC236}">
                <a16:creationId xmlns:a16="http://schemas.microsoft.com/office/drawing/2014/main" id="{71170B16-3890-407C-BC87-14F1F63698DC}"/>
              </a:ext>
            </a:extLst>
          </p:cNvPr>
          <p:cNvSpPr>
            <a:spLocks noGrp="1"/>
          </p:cNvSpPr>
          <p:nvPr>
            <p:ph type="ftr" sz="quarter" idx="11"/>
          </p:nvPr>
        </p:nvSpPr>
        <p:spPr/>
        <p:txBody>
          <a:bodyPr/>
          <a:lstStyle/>
          <a:p>
            <a:r>
              <a:rPr lang="es-ES"/>
              <a:t>Jornada de la Protección Radiológica 2023</a:t>
            </a:r>
            <a:endParaRPr lang="es-ES" dirty="0"/>
          </a:p>
        </p:txBody>
      </p:sp>
      <p:sp>
        <p:nvSpPr>
          <p:cNvPr id="7" name="CuadroTexto 6">
            <a:extLst>
              <a:ext uri="{FF2B5EF4-FFF2-40B4-BE49-F238E27FC236}">
                <a16:creationId xmlns:a16="http://schemas.microsoft.com/office/drawing/2014/main" id="{0B706F44-543A-481A-9B15-2CEC42F8F053}"/>
              </a:ext>
            </a:extLst>
          </p:cNvPr>
          <p:cNvSpPr txBox="1"/>
          <p:nvPr/>
        </p:nvSpPr>
        <p:spPr>
          <a:xfrm>
            <a:off x="327962" y="1320781"/>
            <a:ext cx="8635350" cy="432000"/>
          </a:xfrm>
          <a:prstGeom prst="rect">
            <a:avLst/>
          </a:prstGeom>
          <a:solidFill>
            <a:srgbClr val="FF0000"/>
          </a:solidFill>
        </p:spPr>
        <p:txBody>
          <a:bodyPr wrap="square" rtlCol="0">
            <a:spAutoFit/>
          </a:bodyPr>
          <a:lstStyle/>
          <a:p>
            <a:r>
              <a:rPr lang="es-ES" sz="2100" b="1" dirty="0">
                <a:solidFill>
                  <a:schemeClr val="bg1"/>
                </a:solidFill>
              </a:rPr>
              <a:t>OBJETIVOS DEL PLAN INVEAT</a:t>
            </a:r>
            <a:endParaRPr lang="es-ES" sz="2100" b="1" u="sng" dirty="0">
              <a:solidFill>
                <a:schemeClr val="bg1"/>
              </a:solidFill>
            </a:endParaRPr>
          </a:p>
          <a:p>
            <a:endParaRPr lang="es-ES" b="1" dirty="0">
              <a:solidFill>
                <a:schemeClr val="bg1"/>
              </a:solidFill>
            </a:endParaRPr>
          </a:p>
        </p:txBody>
      </p:sp>
      <p:sp>
        <p:nvSpPr>
          <p:cNvPr id="6" name="Marcador de número de diapositiva 5">
            <a:extLst>
              <a:ext uri="{FF2B5EF4-FFF2-40B4-BE49-F238E27FC236}">
                <a16:creationId xmlns:a16="http://schemas.microsoft.com/office/drawing/2014/main" id="{178F302A-C82A-451E-684C-45B746991CAB}"/>
              </a:ext>
            </a:extLst>
          </p:cNvPr>
          <p:cNvSpPr>
            <a:spLocks noGrp="1"/>
          </p:cNvSpPr>
          <p:nvPr>
            <p:ph type="sldNum" sz="quarter" idx="12"/>
          </p:nvPr>
        </p:nvSpPr>
        <p:spPr/>
        <p:txBody>
          <a:bodyPr/>
          <a:lstStyle/>
          <a:p>
            <a:fld id="{B6F15528-21DE-4FAA-801E-634DDDAF4B2B}" type="slidenum">
              <a:rPr lang="es-ES" smtClean="0"/>
              <a:pPr/>
              <a:t>7</a:t>
            </a:fld>
            <a:endParaRPr lang="es-ES" dirty="0"/>
          </a:p>
        </p:txBody>
      </p:sp>
    </p:spTree>
    <p:extLst>
      <p:ext uri="{BB962C8B-B14F-4D97-AF65-F5344CB8AC3E}">
        <p14:creationId xmlns:p14="http://schemas.microsoft.com/office/powerpoint/2010/main" val="427036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7D3A69A-7C2B-43B6-8A6C-B33F68D578ED}"/>
              </a:ext>
            </a:extLst>
          </p:cNvPr>
          <p:cNvSpPr>
            <a:spLocks noGrp="1"/>
          </p:cNvSpPr>
          <p:nvPr>
            <p:ph idx="1"/>
          </p:nvPr>
        </p:nvSpPr>
        <p:spPr>
          <a:xfrm>
            <a:off x="176730" y="1815041"/>
            <a:ext cx="8795820" cy="4750543"/>
          </a:xfrm>
        </p:spPr>
        <p:txBody>
          <a:bodyPr>
            <a:noAutofit/>
          </a:bodyPr>
          <a:lstStyle/>
          <a:p>
            <a:pPr lvl="1" algn="just">
              <a:lnSpc>
                <a:spcPts val="2700"/>
              </a:lnSpc>
              <a:spcBef>
                <a:spcPts val="1200"/>
              </a:spcBef>
            </a:pPr>
            <a:r>
              <a:rPr lang="es-ES" dirty="0"/>
              <a:t>Inversión de </a:t>
            </a:r>
            <a:r>
              <a:rPr lang="es-ES" b="1" u="sng" dirty="0"/>
              <a:t>795,845,000 €</a:t>
            </a:r>
            <a:r>
              <a:rPr lang="es-ES" dirty="0"/>
              <a:t> (Años 2021 - 2023) en 847 equipos de alta tecnología. </a:t>
            </a:r>
          </a:p>
          <a:p>
            <a:pPr lvl="1" algn="just">
              <a:lnSpc>
                <a:spcPts val="2700"/>
              </a:lnSpc>
              <a:spcBef>
                <a:spcPts val="1200"/>
              </a:spcBef>
            </a:pPr>
            <a:r>
              <a:rPr lang="es-ES" dirty="0"/>
              <a:t>Incluía </a:t>
            </a:r>
            <a:r>
              <a:rPr lang="es-ES" b="1" u="sng" dirty="0"/>
              <a:t>renovación</a:t>
            </a:r>
            <a:r>
              <a:rPr lang="es-ES" dirty="0"/>
              <a:t> del 100% de los equipos del SNS que tenían 12 o más años, y adicionalmente de aceleradores lineales y TC de 10-11 años (</a:t>
            </a:r>
            <a:r>
              <a:rPr lang="es-ES" b="1" u="sng" dirty="0"/>
              <a:t>585 equipos)</a:t>
            </a:r>
          </a:p>
          <a:p>
            <a:pPr lvl="1" algn="just">
              <a:lnSpc>
                <a:spcPts val="2700"/>
              </a:lnSpc>
              <a:spcBef>
                <a:spcPts val="1200"/>
              </a:spcBef>
            </a:pPr>
            <a:r>
              <a:rPr lang="es-ES" b="1" u="sng" dirty="0"/>
              <a:t>Ampliación</a:t>
            </a:r>
            <a:r>
              <a:rPr lang="es-ES" dirty="0"/>
              <a:t> de equipos, para elevar un 17% la tasa media de densidad de equipos por 100.000 habitantes de España (</a:t>
            </a:r>
            <a:r>
              <a:rPr lang="es-ES" b="1" u="sng" dirty="0"/>
              <a:t>262 equipos</a:t>
            </a:r>
            <a:r>
              <a:rPr lang="es-ES" dirty="0"/>
              <a:t>)</a:t>
            </a:r>
          </a:p>
        </p:txBody>
      </p:sp>
      <p:sp>
        <p:nvSpPr>
          <p:cNvPr id="4" name="Marcador de fecha 3">
            <a:extLst>
              <a:ext uri="{FF2B5EF4-FFF2-40B4-BE49-F238E27FC236}">
                <a16:creationId xmlns:a16="http://schemas.microsoft.com/office/drawing/2014/main" id="{5CFDE5BB-8AE3-4099-BFED-9D3B675B4913}"/>
              </a:ext>
            </a:extLst>
          </p:cNvPr>
          <p:cNvSpPr>
            <a:spLocks noGrp="1"/>
          </p:cNvSpPr>
          <p:nvPr>
            <p:ph type="dt" sz="half" idx="10"/>
          </p:nvPr>
        </p:nvSpPr>
        <p:spPr/>
        <p:txBody>
          <a:bodyPr/>
          <a:lstStyle/>
          <a:p>
            <a:r>
              <a:rPr lang="es-ES"/>
              <a:t>08/05/2024</a:t>
            </a:r>
            <a:endParaRPr lang="en-US"/>
          </a:p>
        </p:txBody>
      </p:sp>
      <p:sp>
        <p:nvSpPr>
          <p:cNvPr id="5" name="Marcador de pie de página 4">
            <a:extLst>
              <a:ext uri="{FF2B5EF4-FFF2-40B4-BE49-F238E27FC236}">
                <a16:creationId xmlns:a16="http://schemas.microsoft.com/office/drawing/2014/main" id="{71170B16-3890-407C-BC87-14F1F63698DC}"/>
              </a:ext>
            </a:extLst>
          </p:cNvPr>
          <p:cNvSpPr>
            <a:spLocks noGrp="1"/>
          </p:cNvSpPr>
          <p:nvPr>
            <p:ph type="ftr" sz="quarter" idx="11"/>
          </p:nvPr>
        </p:nvSpPr>
        <p:spPr/>
        <p:txBody>
          <a:bodyPr/>
          <a:lstStyle/>
          <a:p>
            <a:r>
              <a:rPr lang="es-ES"/>
              <a:t>Jornada de la Protección Radiológica 2023</a:t>
            </a:r>
            <a:endParaRPr lang="es-ES" dirty="0"/>
          </a:p>
        </p:txBody>
      </p:sp>
      <p:sp>
        <p:nvSpPr>
          <p:cNvPr id="7" name="CuadroTexto 6">
            <a:extLst>
              <a:ext uri="{FF2B5EF4-FFF2-40B4-BE49-F238E27FC236}">
                <a16:creationId xmlns:a16="http://schemas.microsoft.com/office/drawing/2014/main" id="{0B706F44-543A-481A-9B15-2CEC42F8F053}"/>
              </a:ext>
            </a:extLst>
          </p:cNvPr>
          <p:cNvSpPr txBox="1"/>
          <p:nvPr/>
        </p:nvSpPr>
        <p:spPr>
          <a:xfrm>
            <a:off x="327962" y="1320781"/>
            <a:ext cx="8635350" cy="432000"/>
          </a:xfrm>
          <a:prstGeom prst="rect">
            <a:avLst/>
          </a:prstGeom>
          <a:solidFill>
            <a:srgbClr val="FF0000"/>
          </a:solidFill>
        </p:spPr>
        <p:txBody>
          <a:bodyPr wrap="square" rtlCol="0">
            <a:spAutoFit/>
          </a:bodyPr>
          <a:lstStyle/>
          <a:p>
            <a:r>
              <a:rPr lang="es-ES" sz="2100" b="1" dirty="0">
                <a:solidFill>
                  <a:schemeClr val="bg1"/>
                </a:solidFill>
              </a:rPr>
              <a:t>ALCANCE DEL PLAN INVEAT</a:t>
            </a:r>
            <a:endParaRPr lang="es-ES" sz="2100" b="1" u="sng" dirty="0">
              <a:solidFill>
                <a:schemeClr val="bg1"/>
              </a:solidFill>
            </a:endParaRPr>
          </a:p>
          <a:p>
            <a:endParaRPr lang="es-ES" b="1" dirty="0">
              <a:solidFill>
                <a:schemeClr val="bg1"/>
              </a:solidFill>
            </a:endParaRPr>
          </a:p>
        </p:txBody>
      </p:sp>
      <p:sp>
        <p:nvSpPr>
          <p:cNvPr id="6" name="Marcador de número de diapositiva 5">
            <a:extLst>
              <a:ext uri="{FF2B5EF4-FFF2-40B4-BE49-F238E27FC236}">
                <a16:creationId xmlns:a16="http://schemas.microsoft.com/office/drawing/2014/main" id="{C3BE2590-DA46-F004-8F8A-2521A505D156}"/>
              </a:ext>
            </a:extLst>
          </p:cNvPr>
          <p:cNvSpPr>
            <a:spLocks noGrp="1"/>
          </p:cNvSpPr>
          <p:nvPr>
            <p:ph type="sldNum" sz="quarter" idx="12"/>
          </p:nvPr>
        </p:nvSpPr>
        <p:spPr/>
        <p:txBody>
          <a:bodyPr/>
          <a:lstStyle/>
          <a:p>
            <a:fld id="{B6F15528-21DE-4FAA-801E-634DDDAF4B2B}" type="slidenum">
              <a:rPr lang="es-ES" smtClean="0"/>
              <a:pPr/>
              <a:t>8</a:t>
            </a:fld>
            <a:endParaRPr lang="es-ES" dirty="0"/>
          </a:p>
        </p:txBody>
      </p:sp>
      <p:pic>
        <p:nvPicPr>
          <p:cNvPr id="10" name="Imagen 9">
            <a:extLst>
              <a:ext uri="{FF2B5EF4-FFF2-40B4-BE49-F238E27FC236}">
                <a16:creationId xmlns:a16="http://schemas.microsoft.com/office/drawing/2014/main" id="{4DAD3D79-08E7-5A72-C149-188653051A33}"/>
              </a:ext>
            </a:extLst>
          </p:cNvPr>
          <p:cNvPicPr>
            <a:picLocks noChangeAspect="1"/>
          </p:cNvPicPr>
          <p:nvPr/>
        </p:nvPicPr>
        <p:blipFill>
          <a:blip r:embed="rId3"/>
          <a:stretch>
            <a:fillRect/>
          </a:stretch>
        </p:blipFill>
        <p:spPr>
          <a:xfrm>
            <a:off x="944314" y="4254655"/>
            <a:ext cx="7255372" cy="2210144"/>
          </a:xfrm>
          <a:prstGeom prst="rect">
            <a:avLst/>
          </a:prstGeom>
        </p:spPr>
      </p:pic>
    </p:spTree>
    <p:extLst>
      <p:ext uri="{BB962C8B-B14F-4D97-AF65-F5344CB8AC3E}">
        <p14:creationId xmlns:p14="http://schemas.microsoft.com/office/powerpoint/2010/main" val="73082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7D3A69A-7C2B-43B6-8A6C-B33F68D578ED}"/>
              </a:ext>
            </a:extLst>
          </p:cNvPr>
          <p:cNvSpPr>
            <a:spLocks noGrp="1"/>
          </p:cNvSpPr>
          <p:nvPr>
            <p:ph idx="1"/>
          </p:nvPr>
        </p:nvSpPr>
        <p:spPr>
          <a:xfrm>
            <a:off x="176730" y="1815041"/>
            <a:ext cx="8795820" cy="4750543"/>
          </a:xfrm>
        </p:spPr>
        <p:txBody>
          <a:bodyPr>
            <a:noAutofit/>
          </a:bodyPr>
          <a:lstStyle/>
          <a:p>
            <a:pPr lvl="1" algn="just">
              <a:lnSpc>
                <a:spcPts val="2700"/>
              </a:lnSpc>
              <a:spcBef>
                <a:spcPts val="1200"/>
              </a:spcBef>
            </a:pPr>
            <a:r>
              <a:rPr lang="es-ES" dirty="0"/>
              <a:t>Elaboración de un </a:t>
            </a:r>
            <a:r>
              <a:rPr lang="es-ES" b="1" dirty="0"/>
              <a:t>Modelo Objetivo </a:t>
            </a:r>
            <a:r>
              <a:rPr lang="es-ES" dirty="0"/>
              <a:t>para la priorización de la inversión</a:t>
            </a:r>
          </a:p>
          <a:p>
            <a:pPr lvl="1" algn="just">
              <a:lnSpc>
                <a:spcPts val="2700"/>
              </a:lnSpc>
              <a:spcBef>
                <a:spcPts val="1200"/>
              </a:spcBef>
            </a:pPr>
            <a:r>
              <a:rPr lang="es-ES" dirty="0"/>
              <a:t>Definición de </a:t>
            </a:r>
            <a:r>
              <a:rPr lang="es-ES" b="1" dirty="0"/>
              <a:t>bandas tecnológicas</a:t>
            </a:r>
          </a:p>
          <a:p>
            <a:pPr lvl="1" algn="just">
              <a:lnSpc>
                <a:spcPts val="2700"/>
              </a:lnSpc>
              <a:spcBef>
                <a:spcPts val="1200"/>
              </a:spcBef>
            </a:pPr>
            <a:r>
              <a:rPr lang="es-ES" dirty="0"/>
              <a:t>Definición de las </a:t>
            </a:r>
            <a:r>
              <a:rPr lang="es-ES" b="1" dirty="0"/>
              <a:t>características técnicas mínimas </a:t>
            </a:r>
            <a:r>
              <a:rPr lang="es-ES" dirty="0"/>
              <a:t>de los equipos</a:t>
            </a:r>
          </a:p>
          <a:p>
            <a:pPr lvl="1" algn="just">
              <a:lnSpc>
                <a:spcPts val="2700"/>
              </a:lnSpc>
              <a:spcBef>
                <a:spcPts val="1200"/>
              </a:spcBef>
            </a:pPr>
            <a:r>
              <a:rPr lang="es-ES" dirty="0"/>
              <a:t>La adquisición del equipamiento se realizó a partir de </a:t>
            </a:r>
            <a:r>
              <a:rPr lang="es-ES" b="1" u="sng" dirty="0"/>
              <a:t>Acuerdos Marcos</a:t>
            </a:r>
            <a:r>
              <a:rPr lang="es-ES" dirty="0"/>
              <a:t>, en los que se seleccionaban las empresas y se fijaban los precios unitarios de las unidades a suministrar en cada lote, mediante contratos basados</a:t>
            </a:r>
          </a:p>
          <a:p>
            <a:pPr lvl="1" algn="just">
              <a:lnSpc>
                <a:spcPts val="2700"/>
              </a:lnSpc>
              <a:spcBef>
                <a:spcPts val="1200"/>
              </a:spcBef>
            </a:pPr>
            <a:r>
              <a:rPr lang="es-ES" dirty="0"/>
              <a:t>El Plan no incluía las </a:t>
            </a:r>
            <a:r>
              <a:rPr lang="es-ES" b="1" dirty="0">
                <a:effectLst>
                  <a:outerShdw blurRad="38100" dist="38100" dir="2700000" algn="tl">
                    <a:srgbClr val="000000">
                      <a:alpha val="43137"/>
                    </a:srgbClr>
                  </a:outerShdw>
                </a:effectLst>
              </a:rPr>
              <a:t>obras asociadas</a:t>
            </a:r>
          </a:p>
          <a:p>
            <a:pPr lvl="1" algn="just">
              <a:lnSpc>
                <a:spcPts val="2700"/>
              </a:lnSpc>
              <a:spcBef>
                <a:spcPts val="1200"/>
              </a:spcBef>
            </a:pPr>
            <a:r>
              <a:rPr lang="es-ES" dirty="0"/>
              <a:t>El </a:t>
            </a:r>
            <a:r>
              <a:rPr lang="es-ES" b="1" dirty="0">
                <a:effectLst>
                  <a:outerShdw blurRad="38100" dist="38100" dir="2700000" algn="tl">
                    <a:srgbClr val="000000">
                      <a:alpha val="43137"/>
                    </a:srgbClr>
                  </a:outerShdw>
                </a:effectLst>
              </a:rPr>
              <a:t>30 de septiembre de 2023 </a:t>
            </a:r>
            <a:r>
              <a:rPr lang="es-ES" dirty="0"/>
              <a:t>tenía que estar instalado y funcionando el 100% del equipamiento</a:t>
            </a:r>
          </a:p>
        </p:txBody>
      </p:sp>
      <p:sp>
        <p:nvSpPr>
          <p:cNvPr id="4" name="Marcador de fecha 3">
            <a:extLst>
              <a:ext uri="{FF2B5EF4-FFF2-40B4-BE49-F238E27FC236}">
                <a16:creationId xmlns:a16="http://schemas.microsoft.com/office/drawing/2014/main" id="{5CFDE5BB-8AE3-4099-BFED-9D3B675B4913}"/>
              </a:ext>
            </a:extLst>
          </p:cNvPr>
          <p:cNvSpPr>
            <a:spLocks noGrp="1"/>
          </p:cNvSpPr>
          <p:nvPr>
            <p:ph type="dt" sz="half" idx="10"/>
          </p:nvPr>
        </p:nvSpPr>
        <p:spPr/>
        <p:txBody>
          <a:bodyPr/>
          <a:lstStyle/>
          <a:p>
            <a:r>
              <a:rPr lang="es-ES"/>
              <a:t>08/05/2024</a:t>
            </a:r>
            <a:endParaRPr lang="en-US"/>
          </a:p>
        </p:txBody>
      </p:sp>
      <p:sp>
        <p:nvSpPr>
          <p:cNvPr id="5" name="Marcador de pie de página 4">
            <a:extLst>
              <a:ext uri="{FF2B5EF4-FFF2-40B4-BE49-F238E27FC236}">
                <a16:creationId xmlns:a16="http://schemas.microsoft.com/office/drawing/2014/main" id="{71170B16-3890-407C-BC87-14F1F63698DC}"/>
              </a:ext>
            </a:extLst>
          </p:cNvPr>
          <p:cNvSpPr>
            <a:spLocks noGrp="1"/>
          </p:cNvSpPr>
          <p:nvPr>
            <p:ph type="ftr" sz="quarter" idx="11"/>
          </p:nvPr>
        </p:nvSpPr>
        <p:spPr/>
        <p:txBody>
          <a:bodyPr/>
          <a:lstStyle/>
          <a:p>
            <a:r>
              <a:rPr lang="es-ES"/>
              <a:t>Jornada de la Protección Radiológica 2023</a:t>
            </a:r>
            <a:endParaRPr lang="es-ES" dirty="0"/>
          </a:p>
        </p:txBody>
      </p:sp>
      <p:sp>
        <p:nvSpPr>
          <p:cNvPr id="7" name="CuadroTexto 6">
            <a:extLst>
              <a:ext uri="{FF2B5EF4-FFF2-40B4-BE49-F238E27FC236}">
                <a16:creationId xmlns:a16="http://schemas.microsoft.com/office/drawing/2014/main" id="{0B706F44-543A-481A-9B15-2CEC42F8F053}"/>
              </a:ext>
            </a:extLst>
          </p:cNvPr>
          <p:cNvSpPr txBox="1"/>
          <p:nvPr/>
        </p:nvSpPr>
        <p:spPr>
          <a:xfrm>
            <a:off x="327962" y="1320781"/>
            <a:ext cx="8635350" cy="432000"/>
          </a:xfrm>
          <a:prstGeom prst="rect">
            <a:avLst/>
          </a:prstGeom>
          <a:solidFill>
            <a:srgbClr val="FF0000"/>
          </a:solidFill>
        </p:spPr>
        <p:txBody>
          <a:bodyPr wrap="square" rtlCol="0">
            <a:spAutoFit/>
          </a:bodyPr>
          <a:lstStyle/>
          <a:p>
            <a:r>
              <a:rPr lang="es-ES" sz="2100" b="1" dirty="0">
                <a:solidFill>
                  <a:schemeClr val="bg1"/>
                </a:solidFill>
              </a:rPr>
              <a:t>DESARROLLO  Y LÍMITES DEL PLAN INVEAT</a:t>
            </a:r>
            <a:endParaRPr lang="es-ES" sz="2100" b="1" u="sng" dirty="0">
              <a:solidFill>
                <a:schemeClr val="bg1"/>
              </a:solidFill>
            </a:endParaRPr>
          </a:p>
          <a:p>
            <a:endParaRPr lang="es-ES" b="1" dirty="0">
              <a:solidFill>
                <a:schemeClr val="bg1"/>
              </a:solidFill>
            </a:endParaRPr>
          </a:p>
        </p:txBody>
      </p:sp>
      <p:sp>
        <p:nvSpPr>
          <p:cNvPr id="6" name="Marcador de número de diapositiva 5">
            <a:extLst>
              <a:ext uri="{FF2B5EF4-FFF2-40B4-BE49-F238E27FC236}">
                <a16:creationId xmlns:a16="http://schemas.microsoft.com/office/drawing/2014/main" id="{6B39A5AD-7F8E-1312-7536-F1F62166F6C5}"/>
              </a:ext>
            </a:extLst>
          </p:cNvPr>
          <p:cNvSpPr>
            <a:spLocks noGrp="1"/>
          </p:cNvSpPr>
          <p:nvPr>
            <p:ph type="sldNum" sz="quarter" idx="12"/>
          </p:nvPr>
        </p:nvSpPr>
        <p:spPr/>
        <p:txBody>
          <a:bodyPr/>
          <a:lstStyle/>
          <a:p>
            <a:fld id="{B6F15528-21DE-4FAA-801E-634DDDAF4B2B}" type="slidenum">
              <a:rPr lang="es-ES" smtClean="0"/>
              <a:pPr/>
              <a:t>9</a:t>
            </a:fld>
            <a:endParaRPr lang="es-ES" dirty="0"/>
          </a:p>
        </p:txBody>
      </p:sp>
    </p:spTree>
    <p:extLst>
      <p:ext uri="{BB962C8B-B14F-4D97-AF65-F5344CB8AC3E}">
        <p14:creationId xmlns:p14="http://schemas.microsoft.com/office/powerpoint/2010/main" val="186110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1571</TotalTime>
  <Words>3230</Words>
  <Application>Microsoft Office PowerPoint</Application>
  <PresentationFormat>Presentación en pantalla (4:3)</PresentationFormat>
  <Paragraphs>339</Paragraphs>
  <Slides>24</Slides>
  <Notes>24</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31" baseType="lpstr">
      <vt:lpstr>Arial</vt:lpstr>
      <vt:lpstr>Arial Narrow</vt:lpstr>
      <vt:lpstr>Calibri</vt:lpstr>
      <vt:lpstr>Times New Roman</vt:lpstr>
      <vt:lpstr>Trebuchet MS</vt:lpstr>
      <vt:lpstr>Tema de 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ACTIVIDADES 2010</dc:title>
  <dc:creator>USUARIO</dc:creator>
  <cp:lastModifiedBy>Sierra Diaz.Fernando</cp:lastModifiedBy>
  <cp:revision>93</cp:revision>
  <dcterms:created xsi:type="dcterms:W3CDTF">2018-03-24T16:33:53Z</dcterms:created>
  <dcterms:modified xsi:type="dcterms:W3CDTF">2024-05-09T09:14:34Z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2017-04-26T00:00:00Z</vt:filetime>
  </property>
  <property fmtid="{D5CDD505-2E9C-101B-9397-08002B2CF9AE}" pid="3" name="LastSaved">
    <vt:filetime>2018-03-24T00:00:00Z</vt:filetime>
  </property>
</Properties>
</file>